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8" r:id="rId3"/>
    <p:sldId id="303" r:id="rId4"/>
    <p:sldId id="304" r:id="rId5"/>
    <p:sldId id="305" r:id="rId6"/>
    <p:sldId id="306" r:id="rId7"/>
    <p:sldId id="262" r:id="rId8"/>
    <p:sldId id="258" r:id="rId9"/>
    <p:sldId id="263" r:id="rId10"/>
    <p:sldId id="264" r:id="rId11"/>
    <p:sldId id="273" r:id="rId12"/>
    <p:sldId id="274" r:id="rId13"/>
    <p:sldId id="276" r:id="rId14"/>
    <p:sldId id="307" r:id="rId15"/>
    <p:sldId id="278" r:id="rId16"/>
    <p:sldId id="280" r:id="rId17"/>
    <p:sldId id="282" r:id="rId18"/>
    <p:sldId id="297" r:id="rId19"/>
    <p:sldId id="296" r:id="rId20"/>
    <p:sldId id="308" r:id="rId21"/>
    <p:sldId id="284" r:id="rId22"/>
    <p:sldId id="309" r:id="rId23"/>
    <p:sldId id="310" r:id="rId24"/>
    <p:sldId id="311" r:id="rId25"/>
    <p:sldId id="318" r:id="rId26"/>
    <p:sldId id="312" r:id="rId27"/>
    <p:sldId id="313" r:id="rId28"/>
    <p:sldId id="277" r:id="rId29"/>
    <p:sldId id="317" r:id="rId30"/>
    <p:sldId id="285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2" autoAdjust="0"/>
    <p:restoredTop sz="89165" autoAdjust="0"/>
  </p:normalViewPr>
  <p:slideViewPr>
    <p:cSldViewPr>
      <p:cViewPr>
        <p:scale>
          <a:sx n="60" d="100"/>
          <a:sy n="60" d="100"/>
        </p:scale>
        <p:origin x="-229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55" d="100"/>
          <a:sy n="55" d="100"/>
        </p:scale>
        <p:origin x="-28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01C57-62C5-41E5-BB25-DC7C2D2A41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4B008-A58D-466B-9493-A111C7AC79D7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EMOTIONAL SUPPORT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8C8A35B-D587-46F1-99D0-4A2F8715A9FD}" type="parTrans" cxnId="{05C83FAF-9611-41D7-9384-193AC16E4B4B}">
      <dgm:prSet/>
      <dgm:spPr/>
      <dgm:t>
        <a:bodyPr/>
        <a:lstStyle/>
        <a:p>
          <a:endParaRPr lang="en-US"/>
        </a:p>
      </dgm:t>
    </dgm:pt>
    <dgm:pt modelId="{E72CE713-A28C-4365-8891-84A568E22FFC}" type="sibTrans" cxnId="{05C83FAF-9611-41D7-9384-193AC16E4B4B}">
      <dgm:prSet/>
      <dgm:spPr/>
      <dgm:t>
        <a:bodyPr/>
        <a:lstStyle/>
        <a:p>
          <a:endParaRPr lang="en-US"/>
        </a:p>
      </dgm:t>
    </dgm:pt>
    <dgm:pt modelId="{FABF1857-072A-4EF1-AE8F-C76BAE460D3B}">
      <dgm:prSet phldrT="[Text]"/>
      <dgm:spPr/>
      <dgm:t>
        <a:bodyPr/>
        <a:lstStyle/>
        <a:p>
          <a:r>
            <a:rPr lang="en-US" dirty="0" smtClean="0"/>
            <a:t>Positive Climate           </a:t>
          </a:r>
          <a:r>
            <a:rPr lang="en-US" i="1" dirty="0" smtClean="0"/>
            <a:t>(4 Indicators)</a:t>
          </a:r>
          <a:endParaRPr lang="en-US" i="1" dirty="0"/>
        </a:p>
      </dgm:t>
    </dgm:pt>
    <dgm:pt modelId="{9CFF4F00-8691-44A2-8B59-D8B0D61356B5}" type="parTrans" cxnId="{62A37381-CAB3-48B6-9B11-3B7CEDD01266}">
      <dgm:prSet/>
      <dgm:spPr/>
      <dgm:t>
        <a:bodyPr/>
        <a:lstStyle/>
        <a:p>
          <a:endParaRPr lang="en-US"/>
        </a:p>
      </dgm:t>
    </dgm:pt>
    <dgm:pt modelId="{38AFF4EA-32CE-4C8E-8A67-7A2D370DFE1C}" type="sibTrans" cxnId="{62A37381-CAB3-48B6-9B11-3B7CEDD01266}">
      <dgm:prSet/>
      <dgm:spPr/>
      <dgm:t>
        <a:bodyPr/>
        <a:lstStyle/>
        <a:p>
          <a:endParaRPr lang="en-US"/>
        </a:p>
      </dgm:t>
    </dgm:pt>
    <dgm:pt modelId="{4FBB3A94-9C82-4E55-A751-24EE89C60D9A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CLASSROOM ORGANIZATION</a:t>
          </a:r>
        </a:p>
      </dgm:t>
    </dgm:pt>
    <dgm:pt modelId="{FFA93EDE-5B34-4581-B949-6EA7712C81A6}" type="parTrans" cxnId="{3F851B33-F128-4176-B010-AC79A6899BBF}">
      <dgm:prSet/>
      <dgm:spPr/>
      <dgm:t>
        <a:bodyPr/>
        <a:lstStyle/>
        <a:p>
          <a:endParaRPr lang="en-US"/>
        </a:p>
      </dgm:t>
    </dgm:pt>
    <dgm:pt modelId="{14C0E2A9-A4AB-4C85-B922-A392EF08F788}" type="sibTrans" cxnId="{3F851B33-F128-4176-B010-AC79A6899BBF}">
      <dgm:prSet/>
      <dgm:spPr/>
      <dgm:t>
        <a:bodyPr/>
        <a:lstStyle/>
        <a:p>
          <a:endParaRPr lang="en-US"/>
        </a:p>
      </dgm:t>
    </dgm:pt>
    <dgm:pt modelId="{2EC1A13E-8320-4A07-BAE6-82A6195FCD86}">
      <dgm:prSet/>
      <dgm:spPr/>
      <dgm:t>
        <a:bodyPr/>
        <a:lstStyle/>
        <a:p>
          <a:r>
            <a:rPr lang="en-US" dirty="0" smtClean="0"/>
            <a:t>Behavior Management     </a:t>
          </a:r>
          <a:r>
            <a:rPr lang="en-US" i="1" dirty="0" smtClean="0"/>
            <a:t>(4 indicators)</a:t>
          </a:r>
          <a:endParaRPr lang="en-US" dirty="0"/>
        </a:p>
      </dgm:t>
    </dgm:pt>
    <dgm:pt modelId="{CA38CD60-1C8F-4555-B2C1-49316A921D1B}" type="parTrans" cxnId="{D8F83EEE-23EB-49A3-B096-D881DDC694F9}">
      <dgm:prSet/>
      <dgm:spPr/>
      <dgm:t>
        <a:bodyPr/>
        <a:lstStyle/>
        <a:p>
          <a:endParaRPr lang="en-US"/>
        </a:p>
      </dgm:t>
    </dgm:pt>
    <dgm:pt modelId="{02DB7E01-A01D-40BC-B8C4-0659E0129157}" type="sibTrans" cxnId="{D8F83EEE-23EB-49A3-B096-D881DDC694F9}">
      <dgm:prSet/>
      <dgm:spPr/>
      <dgm:t>
        <a:bodyPr/>
        <a:lstStyle/>
        <a:p>
          <a:endParaRPr lang="en-US"/>
        </a:p>
      </dgm:t>
    </dgm:pt>
    <dgm:pt modelId="{E367310D-0048-4E64-B9A2-FEC20D95B4C9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INSTRUCTIONAL SUPPORT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717A0A4-8F0C-456B-8B17-5683879AA786}" type="parTrans" cxnId="{975C6CE8-1543-49E5-97F9-01100309E0C3}">
      <dgm:prSet/>
      <dgm:spPr/>
      <dgm:t>
        <a:bodyPr/>
        <a:lstStyle/>
        <a:p>
          <a:endParaRPr lang="en-US"/>
        </a:p>
      </dgm:t>
    </dgm:pt>
    <dgm:pt modelId="{67CFF74F-5569-4FE9-9960-D0A3BF67E4F7}" type="sibTrans" cxnId="{975C6CE8-1543-49E5-97F9-01100309E0C3}">
      <dgm:prSet/>
      <dgm:spPr/>
      <dgm:t>
        <a:bodyPr/>
        <a:lstStyle/>
        <a:p>
          <a:endParaRPr lang="en-US"/>
        </a:p>
      </dgm:t>
    </dgm:pt>
    <dgm:pt modelId="{58E3944A-E34A-49CF-978D-C7CF7DE5D779}">
      <dgm:prSet phldrT="[Text]"/>
      <dgm:spPr/>
      <dgm:t>
        <a:bodyPr/>
        <a:lstStyle/>
        <a:p>
          <a:r>
            <a:rPr lang="en-US" dirty="0" smtClean="0"/>
            <a:t>Concept Development     </a:t>
          </a:r>
          <a:r>
            <a:rPr lang="en-US" i="1" dirty="0" smtClean="0"/>
            <a:t>(4 indicators)</a:t>
          </a:r>
          <a:endParaRPr lang="en-US" dirty="0"/>
        </a:p>
      </dgm:t>
    </dgm:pt>
    <dgm:pt modelId="{6604DA82-4A32-47CB-8E9E-81A7F5197357}" type="parTrans" cxnId="{5265F054-8D74-4553-B4FE-91B735DD642F}">
      <dgm:prSet/>
      <dgm:spPr/>
      <dgm:t>
        <a:bodyPr/>
        <a:lstStyle/>
        <a:p>
          <a:endParaRPr lang="en-US"/>
        </a:p>
      </dgm:t>
    </dgm:pt>
    <dgm:pt modelId="{74A7B2B3-9E91-43AB-A0CE-2D6B6547F7FF}" type="sibTrans" cxnId="{5265F054-8D74-4553-B4FE-91B735DD642F}">
      <dgm:prSet/>
      <dgm:spPr/>
      <dgm:t>
        <a:bodyPr/>
        <a:lstStyle/>
        <a:p>
          <a:endParaRPr lang="en-US"/>
        </a:p>
      </dgm:t>
    </dgm:pt>
    <dgm:pt modelId="{A6F000BF-CFCF-4E45-983F-B2743AAFF18E}">
      <dgm:prSet/>
      <dgm:spPr/>
      <dgm:t>
        <a:bodyPr/>
        <a:lstStyle/>
        <a:p>
          <a:r>
            <a:rPr lang="en-US" dirty="0" smtClean="0"/>
            <a:t>Quality of Feedback            </a:t>
          </a:r>
          <a:r>
            <a:rPr lang="en-US" i="1" dirty="0" smtClean="0"/>
            <a:t>(5 indicators)</a:t>
          </a:r>
          <a:endParaRPr lang="en-US" dirty="0"/>
        </a:p>
      </dgm:t>
    </dgm:pt>
    <dgm:pt modelId="{72DBD37B-55F6-4AD0-A487-6E37EA12FF42}" type="parTrans" cxnId="{C6F724DB-4F41-4925-B340-FE5B48312450}">
      <dgm:prSet/>
      <dgm:spPr/>
      <dgm:t>
        <a:bodyPr/>
        <a:lstStyle/>
        <a:p>
          <a:endParaRPr lang="en-US"/>
        </a:p>
      </dgm:t>
    </dgm:pt>
    <dgm:pt modelId="{8F4F5B63-4392-4FBD-9A93-D1B32D7EBF69}" type="sibTrans" cxnId="{C6F724DB-4F41-4925-B340-FE5B48312450}">
      <dgm:prSet/>
      <dgm:spPr/>
      <dgm:t>
        <a:bodyPr/>
        <a:lstStyle/>
        <a:p>
          <a:endParaRPr lang="en-US"/>
        </a:p>
      </dgm:t>
    </dgm:pt>
    <dgm:pt modelId="{0B82C683-E3DF-486A-83FF-9EF1EC30CEB8}">
      <dgm:prSet/>
      <dgm:spPr/>
      <dgm:t>
        <a:bodyPr/>
        <a:lstStyle/>
        <a:p>
          <a:r>
            <a:rPr lang="en-US" dirty="0" smtClean="0"/>
            <a:t>Regard for Student Perspectives       </a:t>
          </a:r>
          <a:r>
            <a:rPr lang="en-US" i="1" dirty="0" smtClean="0"/>
            <a:t>(4 indicators)</a:t>
          </a:r>
          <a:endParaRPr lang="en-US" dirty="0"/>
        </a:p>
      </dgm:t>
    </dgm:pt>
    <dgm:pt modelId="{AAE85B31-0004-41B3-B321-1C23F9D7EC0A}" type="parTrans" cxnId="{F3110FAA-5E71-4AA0-8C8D-0AA8526DAFB0}">
      <dgm:prSet/>
      <dgm:spPr/>
      <dgm:t>
        <a:bodyPr/>
        <a:lstStyle/>
        <a:p>
          <a:endParaRPr lang="en-US"/>
        </a:p>
      </dgm:t>
    </dgm:pt>
    <dgm:pt modelId="{1CCD54BD-EFD8-4100-A7CA-7D9B45EBFA27}" type="sibTrans" cxnId="{F3110FAA-5E71-4AA0-8C8D-0AA8526DAFB0}">
      <dgm:prSet/>
      <dgm:spPr/>
      <dgm:t>
        <a:bodyPr/>
        <a:lstStyle/>
        <a:p>
          <a:endParaRPr lang="en-US"/>
        </a:p>
      </dgm:t>
    </dgm:pt>
    <dgm:pt modelId="{FDFE86F7-D147-4BB5-A440-D2FF25414E47}">
      <dgm:prSet/>
      <dgm:spPr/>
      <dgm:t>
        <a:bodyPr/>
        <a:lstStyle/>
        <a:p>
          <a:r>
            <a:rPr lang="en-US" dirty="0" smtClean="0"/>
            <a:t>Teacher Sensitivity           </a:t>
          </a:r>
          <a:r>
            <a:rPr lang="en-US" i="1" dirty="0" smtClean="0"/>
            <a:t>(4 indicators)</a:t>
          </a:r>
          <a:endParaRPr lang="en-US" i="1" dirty="0"/>
        </a:p>
      </dgm:t>
    </dgm:pt>
    <dgm:pt modelId="{AF331CE3-5286-44DF-A8E1-65115F0C3A61}" type="parTrans" cxnId="{2F2F98E1-72DC-4725-99AF-C5ADC61281FD}">
      <dgm:prSet/>
      <dgm:spPr/>
      <dgm:t>
        <a:bodyPr/>
        <a:lstStyle/>
        <a:p>
          <a:endParaRPr lang="en-US"/>
        </a:p>
      </dgm:t>
    </dgm:pt>
    <dgm:pt modelId="{E8378B20-5E4B-45A8-9700-332040FB4971}" type="sibTrans" cxnId="{2F2F98E1-72DC-4725-99AF-C5ADC61281FD}">
      <dgm:prSet/>
      <dgm:spPr/>
      <dgm:t>
        <a:bodyPr/>
        <a:lstStyle/>
        <a:p>
          <a:endParaRPr lang="en-US"/>
        </a:p>
      </dgm:t>
    </dgm:pt>
    <dgm:pt modelId="{9D623385-396D-4B7D-84FB-BC7632AECE42}">
      <dgm:prSet/>
      <dgm:spPr/>
      <dgm:t>
        <a:bodyPr/>
        <a:lstStyle/>
        <a:p>
          <a:r>
            <a:rPr lang="en-US" dirty="0" smtClean="0"/>
            <a:t>Negative Climate           </a:t>
          </a:r>
          <a:r>
            <a:rPr lang="en-US" i="1" dirty="0" smtClean="0"/>
            <a:t>(4 indicators)</a:t>
          </a:r>
          <a:endParaRPr lang="en-US" i="1" dirty="0"/>
        </a:p>
      </dgm:t>
    </dgm:pt>
    <dgm:pt modelId="{4A4CE20E-766C-4035-A12C-334C42D7D428}" type="parTrans" cxnId="{BAFE6F65-D926-4C2B-9A90-FE089485CD7E}">
      <dgm:prSet/>
      <dgm:spPr/>
      <dgm:t>
        <a:bodyPr/>
        <a:lstStyle/>
        <a:p>
          <a:endParaRPr lang="en-US"/>
        </a:p>
      </dgm:t>
    </dgm:pt>
    <dgm:pt modelId="{C0536B30-AD64-48A3-A83D-F9B5F4A906CF}" type="sibTrans" cxnId="{BAFE6F65-D926-4C2B-9A90-FE089485CD7E}">
      <dgm:prSet/>
      <dgm:spPr/>
      <dgm:t>
        <a:bodyPr/>
        <a:lstStyle/>
        <a:p>
          <a:endParaRPr lang="en-US"/>
        </a:p>
      </dgm:t>
    </dgm:pt>
    <dgm:pt modelId="{66D105AD-2272-4756-ABAD-A441DF64B8BC}">
      <dgm:prSet/>
      <dgm:spPr/>
      <dgm:t>
        <a:bodyPr/>
        <a:lstStyle/>
        <a:p>
          <a:r>
            <a:rPr lang="en-US" dirty="0" smtClean="0"/>
            <a:t>Productivity </a:t>
          </a:r>
          <a:r>
            <a:rPr lang="en-US" i="1" dirty="0" smtClean="0"/>
            <a:t>(4indicators)</a:t>
          </a:r>
          <a:endParaRPr lang="en-US" dirty="0"/>
        </a:p>
      </dgm:t>
    </dgm:pt>
    <dgm:pt modelId="{14CECA80-BDC3-4D6B-A281-81FDCE8BD9A7}" type="parTrans" cxnId="{71FC605E-A006-4300-A12F-27A910DB7060}">
      <dgm:prSet/>
      <dgm:spPr/>
      <dgm:t>
        <a:bodyPr/>
        <a:lstStyle/>
        <a:p>
          <a:endParaRPr lang="en-US"/>
        </a:p>
      </dgm:t>
    </dgm:pt>
    <dgm:pt modelId="{6E7411F4-420D-444C-B0BF-9FCA1989BD7B}" type="sibTrans" cxnId="{71FC605E-A006-4300-A12F-27A910DB7060}">
      <dgm:prSet/>
      <dgm:spPr/>
      <dgm:t>
        <a:bodyPr/>
        <a:lstStyle/>
        <a:p>
          <a:endParaRPr lang="en-US"/>
        </a:p>
      </dgm:t>
    </dgm:pt>
    <dgm:pt modelId="{6D917FD7-9E35-4D7E-9A0C-18ECF1C869F1}">
      <dgm:prSet/>
      <dgm:spPr/>
      <dgm:t>
        <a:bodyPr/>
        <a:lstStyle/>
        <a:p>
          <a:r>
            <a:rPr lang="en-US" dirty="0" smtClean="0"/>
            <a:t>Instructional Learning Formats          </a:t>
          </a:r>
          <a:r>
            <a:rPr lang="en-US" i="1" dirty="0" smtClean="0"/>
            <a:t>(4 indicators)</a:t>
          </a:r>
          <a:endParaRPr lang="en-US" dirty="0"/>
        </a:p>
      </dgm:t>
    </dgm:pt>
    <dgm:pt modelId="{C033798A-530E-464C-A504-A365CF4059ED}" type="parTrans" cxnId="{2C5E1879-84B5-42D7-9660-F71627A789D4}">
      <dgm:prSet/>
      <dgm:spPr/>
      <dgm:t>
        <a:bodyPr/>
        <a:lstStyle/>
        <a:p>
          <a:endParaRPr lang="en-US"/>
        </a:p>
      </dgm:t>
    </dgm:pt>
    <dgm:pt modelId="{91DF7DCF-ED5E-40C4-A8CF-B960CA04AB85}" type="sibTrans" cxnId="{2C5E1879-84B5-42D7-9660-F71627A789D4}">
      <dgm:prSet/>
      <dgm:spPr/>
      <dgm:t>
        <a:bodyPr/>
        <a:lstStyle/>
        <a:p>
          <a:endParaRPr lang="en-US"/>
        </a:p>
      </dgm:t>
    </dgm:pt>
    <dgm:pt modelId="{8E54B527-75A9-4C9A-B933-8DD1ECFFC38D}">
      <dgm:prSet/>
      <dgm:spPr/>
      <dgm:t>
        <a:bodyPr/>
        <a:lstStyle/>
        <a:p>
          <a:r>
            <a:rPr lang="en-US" dirty="0" smtClean="0"/>
            <a:t>Language Modeling            </a:t>
          </a:r>
          <a:r>
            <a:rPr lang="en-US" i="1" dirty="0" smtClean="0"/>
            <a:t>(5 indicators)</a:t>
          </a:r>
          <a:endParaRPr lang="en-US" dirty="0"/>
        </a:p>
      </dgm:t>
    </dgm:pt>
    <dgm:pt modelId="{D27DCA5E-1310-47E6-BAC6-B424C6EC5722}" type="parTrans" cxnId="{6AC6E53F-60A2-46F7-8F03-CF12041D3185}">
      <dgm:prSet/>
      <dgm:spPr/>
      <dgm:t>
        <a:bodyPr/>
        <a:lstStyle/>
        <a:p>
          <a:endParaRPr lang="en-US"/>
        </a:p>
      </dgm:t>
    </dgm:pt>
    <dgm:pt modelId="{A32D6DDE-943B-47AA-AC24-102C2756A7E9}" type="sibTrans" cxnId="{6AC6E53F-60A2-46F7-8F03-CF12041D3185}">
      <dgm:prSet/>
      <dgm:spPr/>
      <dgm:t>
        <a:bodyPr/>
        <a:lstStyle/>
        <a:p>
          <a:endParaRPr lang="en-US"/>
        </a:p>
      </dgm:t>
    </dgm:pt>
    <dgm:pt modelId="{17E6CC85-3250-46C2-AF1C-EFADA4C553DC}" type="pres">
      <dgm:prSet presAssocID="{D2901C57-62C5-41E5-BB25-DC7C2D2A41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F83CFF-A83C-4C19-92B6-E5F8032E41DE}" type="pres">
      <dgm:prSet presAssocID="{E184B008-A58D-466B-9493-A111C7AC79D7}" presName="root" presStyleCnt="0"/>
      <dgm:spPr/>
    </dgm:pt>
    <dgm:pt modelId="{B33AEC70-29FC-41E1-A2A4-BAC49D8AEE13}" type="pres">
      <dgm:prSet presAssocID="{E184B008-A58D-466B-9493-A111C7AC79D7}" presName="rootComposite" presStyleCnt="0"/>
      <dgm:spPr/>
    </dgm:pt>
    <dgm:pt modelId="{E7EE4B55-3356-4EAD-BC2D-EC639F19A0D4}" type="pres">
      <dgm:prSet presAssocID="{E184B008-A58D-466B-9493-A111C7AC79D7}" presName="rootText" presStyleLbl="node1" presStyleIdx="0" presStyleCnt="3"/>
      <dgm:spPr/>
      <dgm:t>
        <a:bodyPr/>
        <a:lstStyle/>
        <a:p>
          <a:endParaRPr lang="en-US"/>
        </a:p>
      </dgm:t>
    </dgm:pt>
    <dgm:pt modelId="{6CB3BC72-9B8B-4E64-B6B8-3F1924BB0E46}" type="pres">
      <dgm:prSet presAssocID="{E184B008-A58D-466B-9493-A111C7AC79D7}" presName="rootConnector" presStyleLbl="node1" presStyleIdx="0" presStyleCnt="3"/>
      <dgm:spPr/>
      <dgm:t>
        <a:bodyPr/>
        <a:lstStyle/>
        <a:p>
          <a:endParaRPr lang="en-US"/>
        </a:p>
      </dgm:t>
    </dgm:pt>
    <dgm:pt modelId="{D2DA245C-2124-45FE-A8DA-5C74783FD70F}" type="pres">
      <dgm:prSet presAssocID="{E184B008-A58D-466B-9493-A111C7AC79D7}" presName="childShape" presStyleCnt="0"/>
      <dgm:spPr/>
    </dgm:pt>
    <dgm:pt modelId="{B80FACA7-716F-4045-8C01-A636831626C3}" type="pres">
      <dgm:prSet presAssocID="{9CFF4F00-8691-44A2-8B59-D8B0D61356B5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FB3094E8-6F13-4222-B8AE-DA34B77155F3}" type="pres">
      <dgm:prSet presAssocID="{FABF1857-072A-4EF1-AE8F-C76BAE460D3B}" presName="childText" presStyleLbl="bgAcc1" presStyleIdx="0" presStyleCnt="10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5119-5C68-473A-BA6D-A384E98F3DAA}" type="pres">
      <dgm:prSet presAssocID="{4A4CE20E-766C-4035-A12C-334C42D7D428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FAABE82A-59B8-4742-A686-9A2F9851FBA3}" type="pres">
      <dgm:prSet presAssocID="{9D623385-396D-4B7D-84FB-BC7632AECE42}" presName="childText" presStyleLbl="bgAcc1" presStyleIdx="1" presStyleCnt="10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FCBB1-2C49-49E8-A76E-BE010C4D3D76}" type="pres">
      <dgm:prSet presAssocID="{AF331CE3-5286-44DF-A8E1-65115F0C3A61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F6E79479-B72E-4EAE-97A8-5ECC9C32FBCD}" type="pres">
      <dgm:prSet presAssocID="{FDFE86F7-D147-4BB5-A440-D2FF25414E47}" presName="childText" presStyleLbl="bgAcc1" presStyleIdx="2" presStyleCnt="10" custLinFactNeighborY="3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D0919-98F9-4710-A303-BC234F5646F0}" type="pres">
      <dgm:prSet presAssocID="{AAE85B31-0004-41B3-B321-1C23F9D7EC0A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D485F933-200D-49F6-BC45-0772D7DBC9D0}" type="pres">
      <dgm:prSet presAssocID="{0B82C683-E3DF-486A-83FF-9EF1EC30CEB8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45B85-450F-4284-8B2A-9B624CDFCD61}" type="pres">
      <dgm:prSet presAssocID="{4FBB3A94-9C82-4E55-A751-24EE89C60D9A}" presName="root" presStyleCnt="0"/>
      <dgm:spPr/>
    </dgm:pt>
    <dgm:pt modelId="{5426E436-3261-4270-BB7D-13A5C3719BD6}" type="pres">
      <dgm:prSet presAssocID="{4FBB3A94-9C82-4E55-A751-24EE89C60D9A}" presName="rootComposite" presStyleCnt="0"/>
      <dgm:spPr/>
    </dgm:pt>
    <dgm:pt modelId="{A081FA2F-98A2-457C-B170-5F4075110B0E}" type="pres">
      <dgm:prSet presAssocID="{4FBB3A94-9C82-4E55-A751-24EE89C60D9A}" presName="rootText" presStyleLbl="node1" presStyleIdx="1" presStyleCnt="3"/>
      <dgm:spPr/>
      <dgm:t>
        <a:bodyPr/>
        <a:lstStyle/>
        <a:p>
          <a:endParaRPr lang="en-US"/>
        </a:p>
      </dgm:t>
    </dgm:pt>
    <dgm:pt modelId="{E51CD8E0-559A-4A40-9ED8-846061811966}" type="pres">
      <dgm:prSet presAssocID="{4FBB3A94-9C82-4E55-A751-24EE89C60D9A}" presName="rootConnector" presStyleLbl="node1" presStyleIdx="1" presStyleCnt="3"/>
      <dgm:spPr/>
      <dgm:t>
        <a:bodyPr/>
        <a:lstStyle/>
        <a:p>
          <a:endParaRPr lang="en-US"/>
        </a:p>
      </dgm:t>
    </dgm:pt>
    <dgm:pt modelId="{BE47910C-62B2-4667-B9ED-4510B507B908}" type="pres">
      <dgm:prSet presAssocID="{4FBB3A94-9C82-4E55-A751-24EE89C60D9A}" presName="childShape" presStyleCnt="0"/>
      <dgm:spPr/>
    </dgm:pt>
    <dgm:pt modelId="{849C5319-03A7-4F86-8EB9-29CC9F392C09}" type="pres">
      <dgm:prSet presAssocID="{CA38CD60-1C8F-4555-B2C1-49316A921D1B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3D3C55A2-6413-422D-B814-34FAFF34989E}" type="pres">
      <dgm:prSet presAssocID="{2EC1A13E-8320-4A07-BAE6-82A6195FCD86}" presName="childText" presStyleLbl="bgAcc1" presStyleIdx="4" presStyleCnt="10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F9590-9042-4540-8566-58E4334C356E}" type="pres">
      <dgm:prSet presAssocID="{14CECA80-BDC3-4D6B-A281-81FDCE8BD9A7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20121597-B00E-461D-A13A-D19ECC12643C}" type="pres">
      <dgm:prSet presAssocID="{66D105AD-2272-4756-ABAD-A441DF64B8BC}" presName="childText" presStyleLbl="bgAcc1" presStyleIdx="5" presStyleCnt="10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0018F-6FB7-4FBF-8766-8F39573036EA}" type="pres">
      <dgm:prSet presAssocID="{C033798A-530E-464C-A504-A365CF4059ED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D2DA3E98-974C-4F39-8010-31C1810A8D8C}" type="pres">
      <dgm:prSet presAssocID="{6D917FD7-9E35-4D7E-9A0C-18ECF1C869F1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62BD3-61B3-4323-AE54-BB76231CB314}" type="pres">
      <dgm:prSet presAssocID="{E367310D-0048-4E64-B9A2-FEC20D95B4C9}" presName="root" presStyleCnt="0"/>
      <dgm:spPr/>
    </dgm:pt>
    <dgm:pt modelId="{7BF5DADE-B9EA-425C-950E-F6271C5D139F}" type="pres">
      <dgm:prSet presAssocID="{E367310D-0048-4E64-B9A2-FEC20D95B4C9}" presName="rootComposite" presStyleCnt="0"/>
      <dgm:spPr/>
    </dgm:pt>
    <dgm:pt modelId="{7135D54D-6300-4D48-92E7-D9537BF9492B}" type="pres">
      <dgm:prSet presAssocID="{E367310D-0048-4E64-B9A2-FEC20D95B4C9}" presName="rootText" presStyleLbl="node1" presStyleIdx="2" presStyleCnt="3"/>
      <dgm:spPr/>
      <dgm:t>
        <a:bodyPr/>
        <a:lstStyle/>
        <a:p>
          <a:endParaRPr lang="en-US"/>
        </a:p>
      </dgm:t>
    </dgm:pt>
    <dgm:pt modelId="{D4E4FBAF-F9A4-4974-B365-33027D32C4DA}" type="pres">
      <dgm:prSet presAssocID="{E367310D-0048-4E64-B9A2-FEC20D95B4C9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D67A02-0FBD-4D5C-8B91-003B5ED9CB5F}" type="pres">
      <dgm:prSet presAssocID="{E367310D-0048-4E64-B9A2-FEC20D95B4C9}" presName="childShape" presStyleCnt="0"/>
      <dgm:spPr/>
    </dgm:pt>
    <dgm:pt modelId="{A125B837-2CCB-4B59-83B0-5ACFB8BF2273}" type="pres">
      <dgm:prSet presAssocID="{6604DA82-4A32-47CB-8E9E-81A7F5197357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2E30CD2E-0A52-4CBA-B8FE-48E4B3E7B638}" type="pres">
      <dgm:prSet presAssocID="{58E3944A-E34A-49CF-978D-C7CF7DE5D779}" presName="childText" presStyleLbl="bgAcc1" presStyleIdx="7" presStyleCnt="10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2683B-5999-4C08-A02D-87024D8870DB}" type="pres">
      <dgm:prSet presAssocID="{72DBD37B-55F6-4AD0-A487-6E37EA12FF42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3ABA9BAF-7016-4070-AB8C-5A251F8698AB}" type="pres">
      <dgm:prSet presAssocID="{A6F000BF-CFCF-4E45-983F-B2743AAFF18E}" presName="childText" presStyleLbl="bgAcc1" presStyleIdx="8" presStyleCnt="10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1D8A-ECA6-4122-BBF1-0BEF4ED468EF}" type="pres">
      <dgm:prSet presAssocID="{D27DCA5E-1310-47E6-BAC6-B424C6EC5722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A30B344D-70ED-418D-B714-5992121873A0}" type="pres">
      <dgm:prSet presAssocID="{8E54B527-75A9-4C9A-B933-8DD1ECFFC38D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995E4D-2D89-42B0-B019-03BC76F7757D}" type="presOf" srcId="{E367310D-0048-4E64-B9A2-FEC20D95B4C9}" destId="{7135D54D-6300-4D48-92E7-D9537BF9492B}" srcOrd="0" destOrd="0" presId="urn:microsoft.com/office/officeart/2005/8/layout/hierarchy3"/>
    <dgm:cxn modelId="{54949361-1594-4770-880A-98058DD4F3CB}" type="presOf" srcId="{8E54B527-75A9-4C9A-B933-8DD1ECFFC38D}" destId="{A30B344D-70ED-418D-B714-5992121873A0}" srcOrd="0" destOrd="0" presId="urn:microsoft.com/office/officeart/2005/8/layout/hierarchy3"/>
    <dgm:cxn modelId="{62E987AA-CB79-4BD3-8001-8AE8C7C84570}" type="presOf" srcId="{6D917FD7-9E35-4D7E-9A0C-18ECF1C869F1}" destId="{D2DA3E98-974C-4F39-8010-31C1810A8D8C}" srcOrd="0" destOrd="0" presId="urn:microsoft.com/office/officeart/2005/8/layout/hierarchy3"/>
    <dgm:cxn modelId="{09E666AD-221C-405E-AB92-4ADBCF8232BC}" type="presOf" srcId="{E184B008-A58D-466B-9493-A111C7AC79D7}" destId="{6CB3BC72-9B8B-4E64-B6B8-3F1924BB0E46}" srcOrd="1" destOrd="0" presId="urn:microsoft.com/office/officeart/2005/8/layout/hierarchy3"/>
    <dgm:cxn modelId="{B8962E38-AFDD-4AC9-B5DC-552AE2B44FFD}" type="presOf" srcId="{4FBB3A94-9C82-4E55-A751-24EE89C60D9A}" destId="{E51CD8E0-559A-4A40-9ED8-846061811966}" srcOrd="1" destOrd="0" presId="urn:microsoft.com/office/officeart/2005/8/layout/hierarchy3"/>
    <dgm:cxn modelId="{B7B9FC0F-8564-44C0-B6E0-5B6D26A0B95D}" type="presOf" srcId="{E367310D-0048-4E64-B9A2-FEC20D95B4C9}" destId="{D4E4FBAF-F9A4-4974-B365-33027D32C4DA}" srcOrd="1" destOrd="0" presId="urn:microsoft.com/office/officeart/2005/8/layout/hierarchy3"/>
    <dgm:cxn modelId="{E61BC0E9-DB38-4A63-A954-998C15C233FD}" type="presOf" srcId="{2EC1A13E-8320-4A07-BAE6-82A6195FCD86}" destId="{3D3C55A2-6413-422D-B814-34FAFF34989E}" srcOrd="0" destOrd="0" presId="urn:microsoft.com/office/officeart/2005/8/layout/hierarchy3"/>
    <dgm:cxn modelId="{E24E1656-4314-41B3-B8AE-D0BD4A8E7F9D}" type="presOf" srcId="{58E3944A-E34A-49CF-978D-C7CF7DE5D779}" destId="{2E30CD2E-0A52-4CBA-B8FE-48E4B3E7B638}" srcOrd="0" destOrd="0" presId="urn:microsoft.com/office/officeart/2005/8/layout/hierarchy3"/>
    <dgm:cxn modelId="{6AC6E53F-60A2-46F7-8F03-CF12041D3185}" srcId="{E367310D-0048-4E64-B9A2-FEC20D95B4C9}" destId="{8E54B527-75A9-4C9A-B933-8DD1ECFFC38D}" srcOrd="2" destOrd="0" parTransId="{D27DCA5E-1310-47E6-BAC6-B424C6EC5722}" sibTransId="{A32D6DDE-943B-47AA-AC24-102C2756A7E9}"/>
    <dgm:cxn modelId="{2C5E1879-84B5-42D7-9660-F71627A789D4}" srcId="{4FBB3A94-9C82-4E55-A751-24EE89C60D9A}" destId="{6D917FD7-9E35-4D7E-9A0C-18ECF1C869F1}" srcOrd="2" destOrd="0" parTransId="{C033798A-530E-464C-A504-A365CF4059ED}" sibTransId="{91DF7DCF-ED5E-40C4-A8CF-B960CA04AB85}"/>
    <dgm:cxn modelId="{975C6CE8-1543-49E5-97F9-01100309E0C3}" srcId="{D2901C57-62C5-41E5-BB25-DC7C2D2A41AB}" destId="{E367310D-0048-4E64-B9A2-FEC20D95B4C9}" srcOrd="2" destOrd="0" parTransId="{2717A0A4-8F0C-456B-8B17-5683879AA786}" sibTransId="{67CFF74F-5569-4FE9-9960-D0A3BF67E4F7}"/>
    <dgm:cxn modelId="{79D5F5D0-2FB3-4875-BA12-EFDDECCC408B}" type="presOf" srcId="{6604DA82-4A32-47CB-8E9E-81A7F5197357}" destId="{A125B837-2CCB-4B59-83B0-5ACFB8BF2273}" srcOrd="0" destOrd="0" presId="urn:microsoft.com/office/officeart/2005/8/layout/hierarchy3"/>
    <dgm:cxn modelId="{BBED7D87-6292-42C7-BA9F-FC08CEC1EEA6}" type="presOf" srcId="{C033798A-530E-464C-A504-A365CF4059ED}" destId="{F1A0018F-6FB7-4FBF-8766-8F39573036EA}" srcOrd="0" destOrd="0" presId="urn:microsoft.com/office/officeart/2005/8/layout/hierarchy3"/>
    <dgm:cxn modelId="{BAFE6F65-D926-4C2B-9A90-FE089485CD7E}" srcId="{E184B008-A58D-466B-9493-A111C7AC79D7}" destId="{9D623385-396D-4B7D-84FB-BC7632AECE42}" srcOrd="1" destOrd="0" parTransId="{4A4CE20E-766C-4035-A12C-334C42D7D428}" sibTransId="{C0536B30-AD64-48A3-A83D-F9B5F4A906CF}"/>
    <dgm:cxn modelId="{36145DD8-9999-4F7E-97B7-82FB64BB68F1}" type="presOf" srcId="{9D623385-396D-4B7D-84FB-BC7632AECE42}" destId="{FAABE82A-59B8-4742-A686-9A2F9851FBA3}" srcOrd="0" destOrd="0" presId="urn:microsoft.com/office/officeart/2005/8/layout/hierarchy3"/>
    <dgm:cxn modelId="{F38F035F-B349-4DBC-8347-81C34AAB5EEB}" type="presOf" srcId="{AAE85B31-0004-41B3-B321-1C23F9D7EC0A}" destId="{8CCD0919-98F9-4710-A303-BC234F5646F0}" srcOrd="0" destOrd="0" presId="urn:microsoft.com/office/officeart/2005/8/layout/hierarchy3"/>
    <dgm:cxn modelId="{71FC605E-A006-4300-A12F-27A910DB7060}" srcId="{4FBB3A94-9C82-4E55-A751-24EE89C60D9A}" destId="{66D105AD-2272-4756-ABAD-A441DF64B8BC}" srcOrd="1" destOrd="0" parTransId="{14CECA80-BDC3-4D6B-A281-81FDCE8BD9A7}" sibTransId="{6E7411F4-420D-444C-B0BF-9FCA1989BD7B}"/>
    <dgm:cxn modelId="{99F501E7-9652-48A2-832B-AA1098EAEE9F}" type="presOf" srcId="{D27DCA5E-1310-47E6-BAC6-B424C6EC5722}" destId="{32F41D8A-ECA6-4122-BBF1-0BEF4ED468EF}" srcOrd="0" destOrd="0" presId="urn:microsoft.com/office/officeart/2005/8/layout/hierarchy3"/>
    <dgm:cxn modelId="{5EC76826-99D7-44E1-B7E2-C8B98C587899}" type="presOf" srcId="{FDFE86F7-D147-4BB5-A440-D2FF25414E47}" destId="{F6E79479-B72E-4EAE-97A8-5ECC9C32FBCD}" srcOrd="0" destOrd="0" presId="urn:microsoft.com/office/officeart/2005/8/layout/hierarchy3"/>
    <dgm:cxn modelId="{D6D92541-83C1-427C-B580-4CAA7085B422}" type="presOf" srcId="{FABF1857-072A-4EF1-AE8F-C76BAE460D3B}" destId="{FB3094E8-6F13-4222-B8AE-DA34B77155F3}" srcOrd="0" destOrd="0" presId="urn:microsoft.com/office/officeart/2005/8/layout/hierarchy3"/>
    <dgm:cxn modelId="{2FBE37FB-A389-44A2-B639-5ECB97BC841C}" type="presOf" srcId="{AF331CE3-5286-44DF-A8E1-65115F0C3A61}" destId="{A04FCBB1-2C49-49E8-A76E-BE010C4D3D76}" srcOrd="0" destOrd="0" presId="urn:microsoft.com/office/officeart/2005/8/layout/hierarchy3"/>
    <dgm:cxn modelId="{05C83FAF-9611-41D7-9384-193AC16E4B4B}" srcId="{D2901C57-62C5-41E5-BB25-DC7C2D2A41AB}" destId="{E184B008-A58D-466B-9493-A111C7AC79D7}" srcOrd="0" destOrd="0" parTransId="{F8C8A35B-D587-46F1-99D0-4A2F8715A9FD}" sibTransId="{E72CE713-A28C-4365-8891-84A568E22FFC}"/>
    <dgm:cxn modelId="{3F851B33-F128-4176-B010-AC79A6899BBF}" srcId="{D2901C57-62C5-41E5-BB25-DC7C2D2A41AB}" destId="{4FBB3A94-9C82-4E55-A751-24EE89C60D9A}" srcOrd="1" destOrd="0" parTransId="{FFA93EDE-5B34-4581-B949-6EA7712C81A6}" sibTransId="{14C0E2A9-A4AB-4C85-B922-A392EF08F788}"/>
    <dgm:cxn modelId="{C6F724DB-4F41-4925-B340-FE5B48312450}" srcId="{E367310D-0048-4E64-B9A2-FEC20D95B4C9}" destId="{A6F000BF-CFCF-4E45-983F-B2743AAFF18E}" srcOrd="1" destOrd="0" parTransId="{72DBD37B-55F6-4AD0-A487-6E37EA12FF42}" sibTransId="{8F4F5B63-4392-4FBD-9A93-D1B32D7EBF69}"/>
    <dgm:cxn modelId="{45761976-5B5E-4697-A0AA-921A93685B79}" type="presOf" srcId="{D2901C57-62C5-41E5-BB25-DC7C2D2A41AB}" destId="{17E6CC85-3250-46C2-AF1C-EFADA4C553DC}" srcOrd="0" destOrd="0" presId="urn:microsoft.com/office/officeart/2005/8/layout/hierarchy3"/>
    <dgm:cxn modelId="{F3110FAA-5E71-4AA0-8C8D-0AA8526DAFB0}" srcId="{E184B008-A58D-466B-9493-A111C7AC79D7}" destId="{0B82C683-E3DF-486A-83FF-9EF1EC30CEB8}" srcOrd="3" destOrd="0" parTransId="{AAE85B31-0004-41B3-B321-1C23F9D7EC0A}" sibTransId="{1CCD54BD-EFD8-4100-A7CA-7D9B45EBFA27}"/>
    <dgm:cxn modelId="{47CE50D3-C3C1-4E03-9FDD-2F956198A8AD}" type="presOf" srcId="{4A4CE20E-766C-4035-A12C-334C42D7D428}" destId="{DACF5119-5C68-473A-BA6D-A384E98F3DAA}" srcOrd="0" destOrd="0" presId="urn:microsoft.com/office/officeart/2005/8/layout/hierarchy3"/>
    <dgm:cxn modelId="{56F933F6-3D55-4983-A71E-19E6A2E43589}" type="presOf" srcId="{E184B008-A58D-466B-9493-A111C7AC79D7}" destId="{E7EE4B55-3356-4EAD-BC2D-EC639F19A0D4}" srcOrd="0" destOrd="0" presId="urn:microsoft.com/office/officeart/2005/8/layout/hierarchy3"/>
    <dgm:cxn modelId="{6ABBFF83-5FEE-4FAF-BCD4-6DC26C0577F3}" type="presOf" srcId="{66D105AD-2272-4756-ABAD-A441DF64B8BC}" destId="{20121597-B00E-461D-A13A-D19ECC12643C}" srcOrd="0" destOrd="0" presId="urn:microsoft.com/office/officeart/2005/8/layout/hierarchy3"/>
    <dgm:cxn modelId="{5265F054-8D74-4553-B4FE-91B735DD642F}" srcId="{E367310D-0048-4E64-B9A2-FEC20D95B4C9}" destId="{58E3944A-E34A-49CF-978D-C7CF7DE5D779}" srcOrd="0" destOrd="0" parTransId="{6604DA82-4A32-47CB-8E9E-81A7F5197357}" sibTransId="{74A7B2B3-9E91-43AB-A0CE-2D6B6547F7FF}"/>
    <dgm:cxn modelId="{1B3C56C1-A419-434C-AACD-8BE9ED37D3E0}" type="presOf" srcId="{0B82C683-E3DF-486A-83FF-9EF1EC30CEB8}" destId="{D485F933-200D-49F6-BC45-0772D7DBC9D0}" srcOrd="0" destOrd="0" presId="urn:microsoft.com/office/officeart/2005/8/layout/hierarchy3"/>
    <dgm:cxn modelId="{5B1696C5-9EEC-4606-B107-6E396D3240EB}" type="presOf" srcId="{9CFF4F00-8691-44A2-8B59-D8B0D61356B5}" destId="{B80FACA7-716F-4045-8C01-A636831626C3}" srcOrd="0" destOrd="0" presId="urn:microsoft.com/office/officeart/2005/8/layout/hierarchy3"/>
    <dgm:cxn modelId="{3F8B9A64-1E77-44DE-BB06-9C2EB6AC8348}" type="presOf" srcId="{14CECA80-BDC3-4D6B-A281-81FDCE8BD9A7}" destId="{F8EF9590-9042-4540-8566-58E4334C356E}" srcOrd="0" destOrd="0" presId="urn:microsoft.com/office/officeart/2005/8/layout/hierarchy3"/>
    <dgm:cxn modelId="{62A37381-CAB3-48B6-9B11-3B7CEDD01266}" srcId="{E184B008-A58D-466B-9493-A111C7AC79D7}" destId="{FABF1857-072A-4EF1-AE8F-C76BAE460D3B}" srcOrd="0" destOrd="0" parTransId="{9CFF4F00-8691-44A2-8B59-D8B0D61356B5}" sibTransId="{38AFF4EA-32CE-4C8E-8A67-7A2D370DFE1C}"/>
    <dgm:cxn modelId="{C17E6906-3DDE-43DE-99B5-336149C73718}" type="presOf" srcId="{CA38CD60-1C8F-4555-B2C1-49316A921D1B}" destId="{849C5319-03A7-4F86-8EB9-29CC9F392C09}" srcOrd="0" destOrd="0" presId="urn:microsoft.com/office/officeart/2005/8/layout/hierarchy3"/>
    <dgm:cxn modelId="{D8F83EEE-23EB-49A3-B096-D881DDC694F9}" srcId="{4FBB3A94-9C82-4E55-A751-24EE89C60D9A}" destId="{2EC1A13E-8320-4A07-BAE6-82A6195FCD86}" srcOrd="0" destOrd="0" parTransId="{CA38CD60-1C8F-4555-B2C1-49316A921D1B}" sibTransId="{02DB7E01-A01D-40BC-B8C4-0659E0129157}"/>
    <dgm:cxn modelId="{67CC081E-916B-485F-91F3-3C86B239E645}" type="presOf" srcId="{72DBD37B-55F6-4AD0-A487-6E37EA12FF42}" destId="{52A2683B-5999-4C08-A02D-87024D8870DB}" srcOrd="0" destOrd="0" presId="urn:microsoft.com/office/officeart/2005/8/layout/hierarchy3"/>
    <dgm:cxn modelId="{A7EE9A7B-6F0F-40E6-B8BB-8174145B4818}" type="presOf" srcId="{A6F000BF-CFCF-4E45-983F-B2743AAFF18E}" destId="{3ABA9BAF-7016-4070-AB8C-5A251F8698AB}" srcOrd="0" destOrd="0" presId="urn:microsoft.com/office/officeart/2005/8/layout/hierarchy3"/>
    <dgm:cxn modelId="{2F2F98E1-72DC-4725-99AF-C5ADC61281FD}" srcId="{E184B008-A58D-466B-9493-A111C7AC79D7}" destId="{FDFE86F7-D147-4BB5-A440-D2FF25414E47}" srcOrd="2" destOrd="0" parTransId="{AF331CE3-5286-44DF-A8E1-65115F0C3A61}" sibTransId="{E8378B20-5E4B-45A8-9700-332040FB4971}"/>
    <dgm:cxn modelId="{E17F2AEF-07E3-4EF6-BA62-CEBC7C4A0305}" type="presOf" srcId="{4FBB3A94-9C82-4E55-A751-24EE89C60D9A}" destId="{A081FA2F-98A2-457C-B170-5F4075110B0E}" srcOrd="0" destOrd="0" presId="urn:microsoft.com/office/officeart/2005/8/layout/hierarchy3"/>
    <dgm:cxn modelId="{8DE0D8E7-2BDB-40B7-89C1-DFC9CAC043F8}" type="presParOf" srcId="{17E6CC85-3250-46C2-AF1C-EFADA4C553DC}" destId="{63F83CFF-A83C-4C19-92B6-E5F8032E41DE}" srcOrd="0" destOrd="0" presId="urn:microsoft.com/office/officeart/2005/8/layout/hierarchy3"/>
    <dgm:cxn modelId="{41D29CC3-6D40-4D3E-A17B-613E545822DF}" type="presParOf" srcId="{63F83CFF-A83C-4C19-92B6-E5F8032E41DE}" destId="{B33AEC70-29FC-41E1-A2A4-BAC49D8AEE13}" srcOrd="0" destOrd="0" presId="urn:microsoft.com/office/officeart/2005/8/layout/hierarchy3"/>
    <dgm:cxn modelId="{ACF652E8-F1AD-40B2-8F4B-BEE83511E9BB}" type="presParOf" srcId="{B33AEC70-29FC-41E1-A2A4-BAC49D8AEE13}" destId="{E7EE4B55-3356-4EAD-BC2D-EC639F19A0D4}" srcOrd="0" destOrd="0" presId="urn:microsoft.com/office/officeart/2005/8/layout/hierarchy3"/>
    <dgm:cxn modelId="{64A8AB7E-0C68-432F-B798-16F5080E57C3}" type="presParOf" srcId="{B33AEC70-29FC-41E1-A2A4-BAC49D8AEE13}" destId="{6CB3BC72-9B8B-4E64-B6B8-3F1924BB0E46}" srcOrd="1" destOrd="0" presId="urn:microsoft.com/office/officeart/2005/8/layout/hierarchy3"/>
    <dgm:cxn modelId="{37932039-3099-47A9-9A7B-A9B33B9B927F}" type="presParOf" srcId="{63F83CFF-A83C-4C19-92B6-E5F8032E41DE}" destId="{D2DA245C-2124-45FE-A8DA-5C74783FD70F}" srcOrd="1" destOrd="0" presId="urn:microsoft.com/office/officeart/2005/8/layout/hierarchy3"/>
    <dgm:cxn modelId="{CBE6D043-8C93-4740-B9E9-3FDD637AFDCD}" type="presParOf" srcId="{D2DA245C-2124-45FE-A8DA-5C74783FD70F}" destId="{B80FACA7-716F-4045-8C01-A636831626C3}" srcOrd="0" destOrd="0" presId="urn:microsoft.com/office/officeart/2005/8/layout/hierarchy3"/>
    <dgm:cxn modelId="{124241F0-4615-40B9-BAF7-2F5A0A95EBE3}" type="presParOf" srcId="{D2DA245C-2124-45FE-A8DA-5C74783FD70F}" destId="{FB3094E8-6F13-4222-B8AE-DA34B77155F3}" srcOrd="1" destOrd="0" presId="urn:microsoft.com/office/officeart/2005/8/layout/hierarchy3"/>
    <dgm:cxn modelId="{76060D92-FC33-4BF8-BD5D-6EBC7B9579E3}" type="presParOf" srcId="{D2DA245C-2124-45FE-A8DA-5C74783FD70F}" destId="{DACF5119-5C68-473A-BA6D-A384E98F3DAA}" srcOrd="2" destOrd="0" presId="urn:microsoft.com/office/officeart/2005/8/layout/hierarchy3"/>
    <dgm:cxn modelId="{652CD92B-7527-4B13-988D-57B46DED5B27}" type="presParOf" srcId="{D2DA245C-2124-45FE-A8DA-5C74783FD70F}" destId="{FAABE82A-59B8-4742-A686-9A2F9851FBA3}" srcOrd="3" destOrd="0" presId="urn:microsoft.com/office/officeart/2005/8/layout/hierarchy3"/>
    <dgm:cxn modelId="{0C2DA9A1-1C3A-447A-BE80-7D2F49C26085}" type="presParOf" srcId="{D2DA245C-2124-45FE-A8DA-5C74783FD70F}" destId="{A04FCBB1-2C49-49E8-A76E-BE010C4D3D76}" srcOrd="4" destOrd="0" presId="urn:microsoft.com/office/officeart/2005/8/layout/hierarchy3"/>
    <dgm:cxn modelId="{E7DC12E5-E37F-44F7-A0F1-3FD85DB2BB76}" type="presParOf" srcId="{D2DA245C-2124-45FE-A8DA-5C74783FD70F}" destId="{F6E79479-B72E-4EAE-97A8-5ECC9C32FBCD}" srcOrd="5" destOrd="0" presId="urn:microsoft.com/office/officeart/2005/8/layout/hierarchy3"/>
    <dgm:cxn modelId="{ABE3FA99-C570-4F68-855D-B89F3972E574}" type="presParOf" srcId="{D2DA245C-2124-45FE-A8DA-5C74783FD70F}" destId="{8CCD0919-98F9-4710-A303-BC234F5646F0}" srcOrd="6" destOrd="0" presId="urn:microsoft.com/office/officeart/2005/8/layout/hierarchy3"/>
    <dgm:cxn modelId="{DF91228B-26C5-46EB-9D32-570167F7E90F}" type="presParOf" srcId="{D2DA245C-2124-45FE-A8DA-5C74783FD70F}" destId="{D485F933-200D-49F6-BC45-0772D7DBC9D0}" srcOrd="7" destOrd="0" presId="urn:microsoft.com/office/officeart/2005/8/layout/hierarchy3"/>
    <dgm:cxn modelId="{06AE215E-28D6-455C-B53E-9D7A85F4AD10}" type="presParOf" srcId="{17E6CC85-3250-46C2-AF1C-EFADA4C553DC}" destId="{36045B85-450F-4284-8B2A-9B624CDFCD61}" srcOrd="1" destOrd="0" presId="urn:microsoft.com/office/officeart/2005/8/layout/hierarchy3"/>
    <dgm:cxn modelId="{313B9463-943E-403C-8AE6-36D025E157FD}" type="presParOf" srcId="{36045B85-450F-4284-8B2A-9B624CDFCD61}" destId="{5426E436-3261-4270-BB7D-13A5C3719BD6}" srcOrd="0" destOrd="0" presId="urn:microsoft.com/office/officeart/2005/8/layout/hierarchy3"/>
    <dgm:cxn modelId="{AB9A6313-E89E-4A41-8D29-F2A8C1FCB69D}" type="presParOf" srcId="{5426E436-3261-4270-BB7D-13A5C3719BD6}" destId="{A081FA2F-98A2-457C-B170-5F4075110B0E}" srcOrd="0" destOrd="0" presId="urn:microsoft.com/office/officeart/2005/8/layout/hierarchy3"/>
    <dgm:cxn modelId="{BA8297AA-C24E-4E13-8DF4-704203B1956B}" type="presParOf" srcId="{5426E436-3261-4270-BB7D-13A5C3719BD6}" destId="{E51CD8E0-559A-4A40-9ED8-846061811966}" srcOrd="1" destOrd="0" presId="urn:microsoft.com/office/officeart/2005/8/layout/hierarchy3"/>
    <dgm:cxn modelId="{EA00F4AF-DAC6-4A9C-BF09-064D99D6DA7E}" type="presParOf" srcId="{36045B85-450F-4284-8B2A-9B624CDFCD61}" destId="{BE47910C-62B2-4667-B9ED-4510B507B908}" srcOrd="1" destOrd="0" presId="urn:microsoft.com/office/officeart/2005/8/layout/hierarchy3"/>
    <dgm:cxn modelId="{AD6A4DA0-7086-4659-88A7-9AD62B8E5F94}" type="presParOf" srcId="{BE47910C-62B2-4667-B9ED-4510B507B908}" destId="{849C5319-03A7-4F86-8EB9-29CC9F392C09}" srcOrd="0" destOrd="0" presId="urn:microsoft.com/office/officeart/2005/8/layout/hierarchy3"/>
    <dgm:cxn modelId="{F18CF943-F3B3-451B-9C2E-5DF56420AD72}" type="presParOf" srcId="{BE47910C-62B2-4667-B9ED-4510B507B908}" destId="{3D3C55A2-6413-422D-B814-34FAFF34989E}" srcOrd="1" destOrd="0" presId="urn:microsoft.com/office/officeart/2005/8/layout/hierarchy3"/>
    <dgm:cxn modelId="{E55AD0FC-5F3A-49B9-8FE2-48949EFA68CD}" type="presParOf" srcId="{BE47910C-62B2-4667-B9ED-4510B507B908}" destId="{F8EF9590-9042-4540-8566-58E4334C356E}" srcOrd="2" destOrd="0" presId="urn:microsoft.com/office/officeart/2005/8/layout/hierarchy3"/>
    <dgm:cxn modelId="{A4A57755-A1CB-4E01-972B-6BE6D63C3930}" type="presParOf" srcId="{BE47910C-62B2-4667-B9ED-4510B507B908}" destId="{20121597-B00E-461D-A13A-D19ECC12643C}" srcOrd="3" destOrd="0" presId="urn:microsoft.com/office/officeart/2005/8/layout/hierarchy3"/>
    <dgm:cxn modelId="{F2DFBAC3-01E8-4411-A04E-2C555179FCD0}" type="presParOf" srcId="{BE47910C-62B2-4667-B9ED-4510B507B908}" destId="{F1A0018F-6FB7-4FBF-8766-8F39573036EA}" srcOrd="4" destOrd="0" presId="urn:microsoft.com/office/officeart/2005/8/layout/hierarchy3"/>
    <dgm:cxn modelId="{7C0A4196-0268-44F5-BC51-0CAFF47C2D62}" type="presParOf" srcId="{BE47910C-62B2-4667-B9ED-4510B507B908}" destId="{D2DA3E98-974C-4F39-8010-31C1810A8D8C}" srcOrd="5" destOrd="0" presId="urn:microsoft.com/office/officeart/2005/8/layout/hierarchy3"/>
    <dgm:cxn modelId="{EB5BE7BC-12DA-49EA-9222-5BDB3B250020}" type="presParOf" srcId="{17E6CC85-3250-46C2-AF1C-EFADA4C553DC}" destId="{6B962BD3-61B3-4323-AE54-BB76231CB314}" srcOrd="2" destOrd="0" presId="urn:microsoft.com/office/officeart/2005/8/layout/hierarchy3"/>
    <dgm:cxn modelId="{5F2D3997-4CB4-48BE-A933-D78AC1054CF5}" type="presParOf" srcId="{6B962BD3-61B3-4323-AE54-BB76231CB314}" destId="{7BF5DADE-B9EA-425C-950E-F6271C5D139F}" srcOrd="0" destOrd="0" presId="urn:microsoft.com/office/officeart/2005/8/layout/hierarchy3"/>
    <dgm:cxn modelId="{83A579A2-10C0-4618-A77B-39778D509751}" type="presParOf" srcId="{7BF5DADE-B9EA-425C-950E-F6271C5D139F}" destId="{7135D54D-6300-4D48-92E7-D9537BF9492B}" srcOrd="0" destOrd="0" presId="urn:microsoft.com/office/officeart/2005/8/layout/hierarchy3"/>
    <dgm:cxn modelId="{5992D3E0-289E-4A90-8DC0-7B84FA1CE6EF}" type="presParOf" srcId="{7BF5DADE-B9EA-425C-950E-F6271C5D139F}" destId="{D4E4FBAF-F9A4-4974-B365-33027D32C4DA}" srcOrd="1" destOrd="0" presId="urn:microsoft.com/office/officeart/2005/8/layout/hierarchy3"/>
    <dgm:cxn modelId="{9F3B9D95-D5EF-4FBF-AB05-DF7B96E98A61}" type="presParOf" srcId="{6B962BD3-61B3-4323-AE54-BB76231CB314}" destId="{A9D67A02-0FBD-4D5C-8B91-003B5ED9CB5F}" srcOrd="1" destOrd="0" presId="urn:microsoft.com/office/officeart/2005/8/layout/hierarchy3"/>
    <dgm:cxn modelId="{9902E770-4068-4072-B25E-C089E6316BC5}" type="presParOf" srcId="{A9D67A02-0FBD-4D5C-8B91-003B5ED9CB5F}" destId="{A125B837-2CCB-4B59-83B0-5ACFB8BF2273}" srcOrd="0" destOrd="0" presId="urn:microsoft.com/office/officeart/2005/8/layout/hierarchy3"/>
    <dgm:cxn modelId="{EAF10E7F-5FE5-4724-8766-39C3A6E1F7E6}" type="presParOf" srcId="{A9D67A02-0FBD-4D5C-8B91-003B5ED9CB5F}" destId="{2E30CD2E-0A52-4CBA-B8FE-48E4B3E7B638}" srcOrd="1" destOrd="0" presId="urn:microsoft.com/office/officeart/2005/8/layout/hierarchy3"/>
    <dgm:cxn modelId="{157DCEDE-7478-4884-B670-B0DCD0570FFC}" type="presParOf" srcId="{A9D67A02-0FBD-4D5C-8B91-003B5ED9CB5F}" destId="{52A2683B-5999-4C08-A02D-87024D8870DB}" srcOrd="2" destOrd="0" presId="urn:microsoft.com/office/officeart/2005/8/layout/hierarchy3"/>
    <dgm:cxn modelId="{16960EC3-4E5C-4664-A6A3-2692436C05E8}" type="presParOf" srcId="{A9D67A02-0FBD-4D5C-8B91-003B5ED9CB5F}" destId="{3ABA9BAF-7016-4070-AB8C-5A251F8698AB}" srcOrd="3" destOrd="0" presId="urn:microsoft.com/office/officeart/2005/8/layout/hierarchy3"/>
    <dgm:cxn modelId="{207898AC-BA55-4AE2-99E9-67D7746685EA}" type="presParOf" srcId="{A9D67A02-0FBD-4D5C-8B91-003B5ED9CB5F}" destId="{32F41D8A-ECA6-4122-BBF1-0BEF4ED468EF}" srcOrd="4" destOrd="0" presId="urn:microsoft.com/office/officeart/2005/8/layout/hierarchy3"/>
    <dgm:cxn modelId="{C4038BF0-D6CB-49B2-97E5-0D5A2B692BA5}" type="presParOf" srcId="{A9D67A02-0FBD-4D5C-8B91-003B5ED9CB5F}" destId="{A30B344D-70ED-418D-B714-5992121873A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01C57-62C5-41E5-BB25-DC7C2D2A41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4B008-A58D-466B-9493-A111C7AC79D7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DIMENSIONS</a:t>
          </a:r>
        </a:p>
      </dgm:t>
    </dgm:pt>
    <dgm:pt modelId="{F8C8A35B-D587-46F1-99D0-4A2F8715A9FD}" type="parTrans" cxnId="{05C83FAF-9611-41D7-9384-193AC16E4B4B}">
      <dgm:prSet/>
      <dgm:spPr/>
      <dgm:t>
        <a:bodyPr/>
        <a:lstStyle/>
        <a:p>
          <a:endParaRPr lang="en-US"/>
        </a:p>
      </dgm:t>
    </dgm:pt>
    <dgm:pt modelId="{E72CE713-A28C-4365-8891-84A568E22FFC}" type="sibTrans" cxnId="{05C83FAF-9611-41D7-9384-193AC16E4B4B}">
      <dgm:prSet/>
      <dgm:spPr/>
      <dgm:t>
        <a:bodyPr/>
        <a:lstStyle/>
        <a:p>
          <a:endParaRPr lang="en-US"/>
        </a:p>
      </dgm:t>
    </dgm:pt>
    <dgm:pt modelId="{FABF1857-072A-4EF1-AE8F-C76BAE460D3B}">
      <dgm:prSet phldrT="[Text]"/>
      <dgm:spPr/>
      <dgm:t>
        <a:bodyPr/>
        <a:lstStyle/>
        <a:p>
          <a:r>
            <a:rPr lang="en-US" dirty="0" smtClean="0"/>
            <a:t>Positive Climate </a:t>
          </a:r>
          <a:endParaRPr lang="en-US" i="1" dirty="0"/>
        </a:p>
      </dgm:t>
    </dgm:pt>
    <dgm:pt modelId="{9CFF4F00-8691-44A2-8B59-D8B0D61356B5}" type="parTrans" cxnId="{62A37381-CAB3-48B6-9B11-3B7CEDD01266}">
      <dgm:prSet/>
      <dgm:spPr/>
      <dgm:t>
        <a:bodyPr/>
        <a:lstStyle/>
        <a:p>
          <a:endParaRPr lang="en-US"/>
        </a:p>
      </dgm:t>
    </dgm:pt>
    <dgm:pt modelId="{38AFF4EA-32CE-4C8E-8A67-7A2D370DFE1C}" type="sibTrans" cxnId="{62A37381-CAB3-48B6-9B11-3B7CEDD01266}">
      <dgm:prSet/>
      <dgm:spPr/>
      <dgm:t>
        <a:bodyPr/>
        <a:lstStyle/>
        <a:p>
          <a:endParaRPr lang="en-US"/>
        </a:p>
      </dgm:t>
    </dgm:pt>
    <dgm:pt modelId="{0B82C683-E3DF-486A-83FF-9EF1EC30CEB8}">
      <dgm:prSet/>
      <dgm:spPr/>
      <dgm:t>
        <a:bodyPr/>
        <a:lstStyle/>
        <a:p>
          <a:r>
            <a:rPr lang="en-US" dirty="0" smtClean="0"/>
            <a:t>Regard for Student Perspectives </a:t>
          </a:r>
          <a:endParaRPr lang="en-US" dirty="0"/>
        </a:p>
      </dgm:t>
    </dgm:pt>
    <dgm:pt modelId="{AAE85B31-0004-41B3-B321-1C23F9D7EC0A}" type="parTrans" cxnId="{F3110FAA-5E71-4AA0-8C8D-0AA8526DAFB0}">
      <dgm:prSet/>
      <dgm:spPr/>
      <dgm:t>
        <a:bodyPr/>
        <a:lstStyle/>
        <a:p>
          <a:endParaRPr lang="en-US"/>
        </a:p>
      </dgm:t>
    </dgm:pt>
    <dgm:pt modelId="{1CCD54BD-EFD8-4100-A7CA-7D9B45EBFA27}" type="sibTrans" cxnId="{F3110FAA-5E71-4AA0-8C8D-0AA8526DAFB0}">
      <dgm:prSet/>
      <dgm:spPr/>
      <dgm:t>
        <a:bodyPr/>
        <a:lstStyle/>
        <a:p>
          <a:endParaRPr lang="en-US"/>
        </a:p>
      </dgm:t>
    </dgm:pt>
    <dgm:pt modelId="{FDFE86F7-D147-4BB5-A440-D2FF25414E47}">
      <dgm:prSet/>
      <dgm:spPr/>
      <dgm:t>
        <a:bodyPr/>
        <a:lstStyle/>
        <a:p>
          <a:r>
            <a:rPr lang="en-US" dirty="0" smtClean="0"/>
            <a:t>Teacher Sensitivity </a:t>
          </a:r>
          <a:endParaRPr lang="en-US" i="1" dirty="0"/>
        </a:p>
      </dgm:t>
    </dgm:pt>
    <dgm:pt modelId="{AF331CE3-5286-44DF-A8E1-65115F0C3A61}" type="parTrans" cxnId="{2F2F98E1-72DC-4725-99AF-C5ADC61281FD}">
      <dgm:prSet/>
      <dgm:spPr/>
      <dgm:t>
        <a:bodyPr/>
        <a:lstStyle/>
        <a:p>
          <a:endParaRPr lang="en-US"/>
        </a:p>
      </dgm:t>
    </dgm:pt>
    <dgm:pt modelId="{E8378B20-5E4B-45A8-9700-332040FB4971}" type="sibTrans" cxnId="{2F2F98E1-72DC-4725-99AF-C5ADC61281FD}">
      <dgm:prSet/>
      <dgm:spPr/>
      <dgm:t>
        <a:bodyPr/>
        <a:lstStyle/>
        <a:p>
          <a:endParaRPr lang="en-US"/>
        </a:p>
      </dgm:t>
    </dgm:pt>
    <dgm:pt modelId="{9D623385-396D-4B7D-84FB-BC7632AECE42}">
      <dgm:prSet/>
      <dgm:spPr/>
      <dgm:t>
        <a:bodyPr/>
        <a:lstStyle/>
        <a:p>
          <a:r>
            <a:rPr lang="en-US" dirty="0" smtClean="0"/>
            <a:t>Negative Climate </a:t>
          </a:r>
          <a:endParaRPr lang="en-US" i="1" dirty="0"/>
        </a:p>
      </dgm:t>
    </dgm:pt>
    <dgm:pt modelId="{4A4CE20E-766C-4035-A12C-334C42D7D428}" type="parTrans" cxnId="{BAFE6F65-D926-4C2B-9A90-FE089485CD7E}">
      <dgm:prSet/>
      <dgm:spPr/>
      <dgm:t>
        <a:bodyPr/>
        <a:lstStyle/>
        <a:p>
          <a:endParaRPr lang="en-US"/>
        </a:p>
      </dgm:t>
    </dgm:pt>
    <dgm:pt modelId="{C0536B30-AD64-48A3-A83D-F9B5F4A906CF}" type="sibTrans" cxnId="{BAFE6F65-D926-4C2B-9A90-FE089485CD7E}">
      <dgm:prSet/>
      <dgm:spPr/>
      <dgm:t>
        <a:bodyPr/>
        <a:lstStyle/>
        <a:p>
          <a:endParaRPr lang="en-US"/>
        </a:p>
      </dgm:t>
    </dgm:pt>
    <dgm:pt modelId="{17E6CC85-3250-46C2-AF1C-EFADA4C553DC}" type="pres">
      <dgm:prSet presAssocID="{D2901C57-62C5-41E5-BB25-DC7C2D2A41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F83CFF-A83C-4C19-92B6-E5F8032E41DE}" type="pres">
      <dgm:prSet presAssocID="{E184B008-A58D-466B-9493-A111C7AC79D7}" presName="root" presStyleCnt="0"/>
      <dgm:spPr/>
    </dgm:pt>
    <dgm:pt modelId="{B33AEC70-29FC-41E1-A2A4-BAC49D8AEE13}" type="pres">
      <dgm:prSet presAssocID="{E184B008-A58D-466B-9493-A111C7AC79D7}" presName="rootComposite" presStyleCnt="0"/>
      <dgm:spPr/>
    </dgm:pt>
    <dgm:pt modelId="{E7EE4B55-3356-4EAD-BC2D-EC639F19A0D4}" type="pres">
      <dgm:prSet presAssocID="{E184B008-A58D-466B-9493-A111C7AC79D7}" presName="rootText" presStyleLbl="node1" presStyleIdx="0" presStyleCnt="1"/>
      <dgm:spPr/>
      <dgm:t>
        <a:bodyPr/>
        <a:lstStyle/>
        <a:p>
          <a:endParaRPr lang="en-US"/>
        </a:p>
      </dgm:t>
    </dgm:pt>
    <dgm:pt modelId="{6CB3BC72-9B8B-4E64-B6B8-3F1924BB0E46}" type="pres">
      <dgm:prSet presAssocID="{E184B008-A58D-466B-9493-A111C7AC79D7}" presName="rootConnector" presStyleLbl="node1" presStyleIdx="0" presStyleCnt="1"/>
      <dgm:spPr/>
      <dgm:t>
        <a:bodyPr/>
        <a:lstStyle/>
        <a:p>
          <a:endParaRPr lang="en-US"/>
        </a:p>
      </dgm:t>
    </dgm:pt>
    <dgm:pt modelId="{D2DA245C-2124-45FE-A8DA-5C74783FD70F}" type="pres">
      <dgm:prSet presAssocID="{E184B008-A58D-466B-9493-A111C7AC79D7}" presName="childShape" presStyleCnt="0"/>
      <dgm:spPr/>
    </dgm:pt>
    <dgm:pt modelId="{B80FACA7-716F-4045-8C01-A636831626C3}" type="pres">
      <dgm:prSet presAssocID="{9CFF4F00-8691-44A2-8B59-D8B0D61356B5}" presName="Name13" presStyleLbl="parChTrans1D2" presStyleIdx="0" presStyleCnt="4"/>
      <dgm:spPr/>
      <dgm:t>
        <a:bodyPr/>
        <a:lstStyle/>
        <a:p>
          <a:endParaRPr lang="en-US"/>
        </a:p>
      </dgm:t>
    </dgm:pt>
    <dgm:pt modelId="{FB3094E8-6F13-4222-B8AE-DA34B77155F3}" type="pres">
      <dgm:prSet presAssocID="{FABF1857-072A-4EF1-AE8F-C76BAE460D3B}" presName="childText" presStyleLbl="bgAcc1" presStyleIdx="0" presStyleCnt="4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5119-5C68-473A-BA6D-A384E98F3DAA}" type="pres">
      <dgm:prSet presAssocID="{4A4CE20E-766C-4035-A12C-334C42D7D42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FAABE82A-59B8-4742-A686-9A2F9851FBA3}" type="pres">
      <dgm:prSet presAssocID="{9D623385-396D-4B7D-84FB-BC7632AECE42}" presName="childText" presStyleLbl="bgAcc1" presStyleIdx="1" presStyleCnt="4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FCBB1-2C49-49E8-A76E-BE010C4D3D76}" type="pres">
      <dgm:prSet presAssocID="{AF331CE3-5286-44DF-A8E1-65115F0C3A6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F6E79479-B72E-4EAE-97A8-5ECC9C32FBCD}" type="pres">
      <dgm:prSet presAssocID="{FDFE86F7-D147-4BB5-A440-D2FF25414E47}" presName="childText" presStyleLbl="bgAcc1" presStyleIdx="2" presStyleCnt="4" custLinFactNeighborY="3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D0919-98F9-4710-A303-BC234F5646F0}" type="pres">
      <dgm:prSet presAssocID="{AAE85B31-0004-41B3-B321-1C23F9D7EC0A}" presName="Name13" presStyleLbl="parChTrans1D2" presStyleIdx="3" presStyleCnt="4"/>
      <dgm:spPr/>
      <dgm:t>
        <a:bodyPr/>
        <a:lstStyle/>
        <a:p>
          <a:endParaRPr lang="en-US"/>
        </a:p>
      </dgm:t>
    </dgm:pt>
    <dgm:pt modelId="{D485F933-200D-49F6-BC45-0772D7DBC9D0}" type="pres">
      <dgm:prSet presAssocID="{0B82C683-E3DF-486A-83FF-9EF1EC30CEB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78881-EA6F-4F95-AA6D-2B4C4314B510}" type="presOf" srcId="{AF331CE3-5286-44DF-A8E1-65115F0C3A61}" destId="{A04FCBB1-2C49-49E8-A76E-BE010C4D3D76}" srcOrd="0" destOrd="0" presId="urn:microsoft.com/office/officeart/2005/8/layout/hierarchy3"/>
    <dgm:cxn modelId="{BAFE6F65-D926-4C2B-9A90-FE089485CD7E}" srcId="{E184B008-A58D-466B-9493-A111C7AC79D7}" destId="{9D623385-396D-4B7D-84FB-BC7632AECE42}" srcOrd="1" destOrd="0" parTransId="{4A4CE20E-766C-4035-A12C-334C42D7D428}" sibTransId="{C0536B30-AD64-48A3-A83D-F9B5F4A906CF}"/>
    <dgm:cxn modelId="{0FE01131-1B34-4EEF-822D-E62DA84DCC03}" type="presOf" srcId="{0B82C683-E3DF-486A-83FF-9EF1EC30CEB8}" destId="{D485F933-200D-49F6-BC45-0772D7DBC9D0}" srcOrd="0" destOrd="0" presId="urn:microsoft.com/office/officeart/2005/8/layout/hierarchy3"/>
    <dgm:cxn modelId="{1ECAA426-DD0E-4BE1-86CC-720E165DB990}" type="presOf" srcId="{9D623385-396D-4B7D-84FB-BC7632AECE42}" destId="{FAABE82A-59B8-4742-A686-9A2F9851FBA3}" srcOrd="0" destOrd="0" presId="urn:microsoft.com/office/officeart/2005/8/layout/hierarchy3"/>
    <dgm:cxn modelId="{80934FBB-D657-4719-9D55-EA75EF0AF37D}" type="presOf" srcId="{9CFF4F00-8691-44A2-8B59-D8B0D61356B5}" destId="{B80FACA7-716F-4045-8C01-A636831626C3}" srcOrd="0" destOrd="0" presId="urn:microsoft.com/office/officeart/2005/8/layout/hierarchy3"/>
    <dgm:cxn modelId="{62A37381-CAB3-48B6-9B11-3B7CEDD01266}" srcId="{E184B008-A58D-466B-9493-A111C7AC79D7}" destId="{FABF1857-072A-4EF1-AE8F-C76BAE460D3B}" srcOrd="0" destOrd="0" parTransId="{9CFF4F00-8691-44A2-8B59-D8B0D61356B5}" sibTransId="{38AFF4EA-32CE-4C8E-8A67-7A2D370DFE1C}"/>
    <dgm:cxn modelId="{F3110FAA-5E71-4AA0-8C8D-0AA8526DAFB0}" srcId="{E184B008-A58D-466B-9493-A111C7AC79D7}" destId="{0B82C683-E3DF-486A-83FF-9EF1EC30CEB8}" srcOrd="3" destOrd="0" parTransId="{AAE85B31-0004-41B3-B321-1C23F9D7EC0A}" sibTransId="{1CCD54BD-EFD8-4100-A7CA-7D9B45EBFA27}"/>
    <dgm:cxn modelId="{FB7DA238-04AA-4D4D-B265-033F1174BCE8}" type="presOf" srcId="{FDFE86F7-D147-4BB5-A440-D2FF25414E47}" destId="{F6E79479-B72E-4EAE-97A8-5ECC9C32FBCD}" srcOrd="0" destOrd="0" presId="urn:microsoft.com/office/officeart/2005/8/layout/hierarchy3"/>
    <dgm:cxn modelId="{10E5CD28-8C35-480B-BD95-85A6C856426E}" type="presOf" srcId="{D2901C57-62C5-41E5-BB25-DC7C2D2A41AB}" destId="{17E6CC85-3250-46C2-AF1C-EFADA4C553DC}" srcOrd="0" destOrd="0" presId="urn:microsoft.com/office/officeart/2005/8/layout/hierarchy3"/>
    <dgm:cxn modelId="{096E50AA-E11E-482C-9E7B-9BFB3266E629}" type="presOf" srcId="{E184B008-A58D-466B-9493-A111C7AC79D7}" destId="{6CB3BC72-9B8B-4E64-B6B8-3F1924BB0E46}" srcOrd="1" destOrd="0" presId="urn:microsoft.com/office/officeart/2005/8/layout/hierarchy3"/>
    <dgm:cxn modelId="{2F2F98E1-72DC-4725-99AF-C5ADC61281FD}" srcId="{E184B008-A58D-466B-9493-A111C7AC79D7}" destId="{FDFE86F7-D147-4BB5-A440-D2FF25414E47}" srcOrd="2" destOrd="0" parTransId="{AF331CE3-5286-44DF-A8E1-65115F0C3A61}" sibTransId="{E8378B20-5E4B-45A8-9700-332040FB4971}"/>
    <dgm:cxn modelId="{05C83FAF-9611-41D7-9384-193AC16E4B4B}" srcId="{D2901C57-62C5-41E5-BB25-DC7C2D2A41AB}" destId="{E184B008-A58D-466B-9493-A111C7AC79D7}" srcOrd="0" destOrd="0" parTransId="{F8C8A35B-D587-46F1-99D0-4A2F8715A9FD}" sibTransId="{E72CE713-A28C-4365-8891-84A568E22FFC}"/>
    <dgm:cxn modelId="{1825D41F-9AD3-4363-BEA5-04276AA4ED4B}" type="presOf" srcId="{FABF1857-072A-4EF1-AE8F-C76BAE460D3B}" destId="{FB3094E8-6F13-4222-B8AE-DA34B77155F3}" srcOrd="0" destOrd="0" presId="urn:microsoft.com/office/officeart/2005/8/layout/hierarchy3"/>
    <dgm:cxn modelId="{FF2A5FFA-A740-478F-89ED-88FAAE63CF44}" type="presOf" srcId="{4A4CE20E-766C-4035-A12C-334C42D7D428}" destId="{DACF5119-5C68-473A-BA6D-A384E98F3DAA}" srcOrd="0" destOrd="0" presId="urn:microsoft.com/office/officeart/2005/8/layout/hierarchy3"/>
    <dgm:cxn modelId="{6B7B6FC3-DA56-4595-9119-33767F22A68C}" type="presOf" srcId="{AAE85B31-0004-41B3-B321-1C23F9D7EC0A}" destId="{8CCD0919-98F9-4710-A303-BC234F5646F0}" srcOrd="0" destOrd="0" presId="urn:microsoft.com/office/officeart/2005/8/layout/hierarchy3"/>
    <dgm:cxn modelId="{2FAA0CE9-7CFB-463E-B75F-7C9ADFDFEEF2}" type="presOf" srcId="{E184B008-A58D-466B-9493-A111C7AC79D7}" destId="{E7EE4B55-3356-4EAD-BC2D-EC639F19A0D4}" srcOrd="0" destOrd="0" presId="urn:microsoft.com/office/officeart/2005/8/layout/hierarchy3"/>
    <dgm:cxn modelId="{446E8A56-3890-4086-A788-D00AAF655BA2}" type="presParOf" srcId="{17E6CC85-3250-46C2-AF1C-EFADA4C553DC}" destId="{63F83CFF-A83C-4C19-92B6-E5F8032E41DE}" srcOrd="0" destOrd="0" presId="urn:microsoft.com/office/officeart/2005/8/layout/hierarchy3"/>
    <dgm:cxn modelId="{7B317FAE-4761-4A7C-8559-6BD0E9290648}" type="presParOf" srcId="{63F83CFF-A83C-4C19-92B6-E5F8032E41DE}" destId="{B33AEC70-29FC-41E1-A2A4-BAC49D8AEE13}" srcOrd="0" destOrd="0" presId="urn:microsoft.com/office/officeart/2005/8/layout/hierarchy3"/>
    <dgm:cxn modelId="{C8800489-A484-4A80-AE99-4541FCBF3001}" type="presParOf" srcId="{B33AEC70-29FC-41E1-A2A4-BAC49D8AEE13}" destId="{E7EE4B55-3356-4EAD-BC2D-EC639F19A0D4}" srcOrd="0" destOrd="0" presId="urn:microsoft.com/office/officeart/2005/8/layout/hierarchy3"/>
    <dgm:cxn modelId="{5EC4DEA5-63EB-456E-B496-F108A853E312}" type="presParOf" srcId="{B33AEC70-29FC-41E1-A2A4-BAC49D8AEE13}" destId="{6CB3BC72-9B8B-4E64-B6B8-3F1924BB0E46}" srcOrd="1" destOrd="0" presId="urn:microsoft.com/office/officeart/2005/8/layout/hierarchy3"/>
    <dgm:cxn modelId="{B12DBB87-C2C9-4597-B4B7-A620D7C5E7F0}" type="presParOf" srcId="{63F83CFF-A83C-4C19-92B6-E5F8032E41DE}" destId="{D2DA245C-2124-45FE-A8DA-5C74783FD70F}" srcOrd="1" destOrd="0" presId="urn:microsoft.com/office/officeart/2005/8/layout/hierarchy3"/>
    <dgm:cxn modelId="{B88D0842-DE3F-4431-9E69-7D40457985C9}" type="presParOf" srcId="{D2DA245C-2124-45FE-A8DA-5C74783FD70F}" destId="{B80FACA7-716F-4045-8C01-A636831626C3}" srcOrd="0" destOrd="0" presId="urn:microsoft.com/office/officeart/2005/8/layout/hierarchy3"/>
    <dgm:cxn modelId="{280F847F-1098-4264-9477-C71D1BD21B96}" type="presParOf" srcId="{D2DA245C-2124-45FE-A8DA-5C74783FD70F}" destId="{FB3094E8-6F13-4222-B8AE-DA34B77155F3}" srcOrd="1" destOrd="0" presId="urn:microsoft.com/office/officeart/2005/8/layout/hierarchy3"/>
    <dgm:cxn modelId="{6A76461F-30D5-49A2-AEA6-7DEE325C568C}" type="presParOf" srcId="{D2DA245C-2124-45FE-A8DA-5C74783FD70F}" destId="{DACF5119-5C68-473A-BA6D-A384E98F3DAA}" srcOrd="2" destOrd="0" presId="urn:microsoft.com/office/officeart/2005/8/layout/hierarchy3"/>
    <dgm:cxn modelId="{BE6EACDE-FE7D-4492-B9B2-DAFBFFAF2D71}" type="presParOf" srcId="{D2DA245C-2124-45FE-A8DA-5C74783FD70F}" destId="{FAABE82A-59B8-4742-A686-9A2F9851FBA3}" srcOrd="3" destOrd="0" presId="urn:microsoft.com/office/officeart/2005/8/layout/hierarchy3"/>
    <dgm:cxn modelId="{25B308FD-D530-40C4-BA71-F36B6A3DEEA9}" type="presParOf" srcId="{D2DA245C-2124-45FE-A8DA-5C74783FD70F}" destId="{A04FCBB1-2C49-49E8-A76E-BE010C4D3D76}" srcOrd="4" destOrd="0" presId="urn:microsoft.com/office/officeart/2005/8/layout/hierarchy3"/>
    <dgm:cxn modelId="{CE56959B-1827-4652-A7D2-BFF1CC7C018B}" type="presParOf" srcId="{D2DA245C-2124-45FE-A8DA-5C74783FD70F}" destId="{F6E79479-B72E-4EAE-97A8-5ECC9C32FBCD}" srcOrd="5" destOrd="0" presId="urn:microsoft.com/office/officeart/2005/8/layout/hierarchy3"/>
    <dgm:cxn modelId="{56E55036-F3D1-4C4C-9AD2-D89697A6182B}" type="presParOf" srcId="{D2DA245C-2124-45FE-A8DA-5C74783FD70F}" destId="{8CCD0919-98F9-4710-A303-BC234F5646F0}" srcOrd="6" destOrd="0" presId="urn:microsoft.com/office/officeart/2005/8/layout/hierarchy3"/>
    <dgm:cxn modelId="{56A3FD4B-8001-426E-BA81-241355F43F7C}" type="presParOf" srcId="{D2DA245C-2124-45FE-A8DA-5C74783FD70F}" destId="{D485F933-200D-49F6-BC45-0772D7DBC9D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01C57-62C5-41E5-BB25-DC7C2D2A41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BB3A94-9C82-4E55-A751-24EE89C60D9A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DIMENSIONS</a:t>
          </a:r>
        </a:p>
      </dgm:t>
    </dgm:pt>
    <dgm:pt modelId="{FFA93EDE-5B34-4581-B949-6EA7712C81A6}" type="parTrans" cxnId="{3F851B33-F128-4176-B010-AC79A6899BBF}">
      <dgm:prSet/>
      <dgm:spPr/>
      <dgm:t>
        <a:bodyPr/>
        <a:lstStyle/>
        <a:p>
          <a:endParaRPr lang="en-US"/>
        </a:p>
      </dgm:t>
    </dgm:pt>
    <dgm:pt modelId="{14C0E2A9-A4AB-4C85-B922-A392EF08F788}" type="sibTrans" cxnId="{3F851B33-F128-4176-B010-AC79A6899BBF}">
      <dgm:prSet/>
      <dgm:spPr/>
      <dgm:t>
        <a:bodyPr/>
        <a:lstStyle/>
        <a:p>
          <a:endParaRPr lang="en-US"/>
        </a:p>
      </dgm:t>
    </dgm:pt>
    <dgm:pt modelId="{2EC1A13E-8320-4A07-BAE6-82A6195FCD86}">
      <dgm:prSet/>
      <dgm:spPr/>
      <dgm:t>
        <a:bodyPr/>
        <a:lstStyle/>
        <a:p>
          <a:r>
            <a:rPr lang="en-US" dirty="0" smtClean="0"/>
            <a:t>Behavior Management</a:t>
          </a:r>
          <a:endParaRPr lang="en-US" dirty="0"/>
        </a:p>
      </dgm:t>
    </dgm:pt>
    <dgm:pt modelId="{CA38CD60-1C8F-4555-B2C1-49316A921D1B}" type="parTrans" cxnId="{D8F83EEE-23EB-49A3-B096-D881DDC694F9}">
      <dgm:prSet/>
      <dgm:spPr/>
      <dgm:t>
        <a:bodyPr/>
        <a:lstStyle/>
        <a:p>
          <a:endParaRPr lang="en-US"/>
        </a:p>
      </dgm:t>
    </dgm:pt>
    <dgm:pt modelId="{02DB7E01-A01D-40BC-B8C4-0659E0129157}" type="sibTrans" cxnId="{D8F83EEE-23EB-49A3-B096-D881DDC694F9}">
      <dgm:prSet/>
      <dgm:spPr/>
      <dgm:t>
        <a:bodyPr/>
        <a:lstStyle/>
        <a:p>
          <a:endParaRPr lang="en-US"/>
        </a:p>
      </dgm:t>
    </dgm:pt>
    <dgm:pt modelId="{66D105AD-2272-4756-ABAD-A441DF64B8BC}">
      <dgm:prSet/>
      <dgm:spPr/>
      <dgm:t>
        <a:bodyPr/>
        <a:lstStyle/>
        <a:p>
          <a:r>
            <a:rPr lang="en-US" dirty="0" smtClean="0"/>
            <a:t>Productivity</a:t>
          </a:r>
          <a:endParaRPr lang="en-US" dirty="0"/>
        </a:p>
      </dgm:t>
    </dgm:pt>
    <dgm:pt modelId="{14CECA80-BDC3-4D6B-A281-81FDCE8BD9A7}" type="parTrans" cxnId="{71FC605E-A006-4300-A12F-27A910DB7060}">
      <dgm:prSet/>
      <dgm:spPr/>
      <dgm:t>
        <a:bodyPr/>
        <a:lstStyle/>
        <a:p>
          <a:endParaRPr lang="en-US"/>
        </a:p>
      </dgm:t>
    </dgm:pt>
    <dgm:pt modelId="{6E7411F4-420D-444C-B0BF-9FCA1989BD7B}" type="sibTrans" cxnId="{71FC605E-A006-4300-A12F-27A910DB7060}">
      <dgm:prSet/>
      <dgm:spPr/>
      <dgm:t>
        <a:bodyPr/>
        <a:lstStyle/>
        <a:p>
          <a:endParaRPr lang="en-US"/>
        </a:p>
      </dgm:t>
    </dgm:pt>
    <dgm:pt modelId="{6D917FD7-9E35-4D7E-9A0C-18ECF1C869F1}">
      <dgm:prSet/>
      <dgm:spPr/>
      <dgm:t>
        <a:bodyPr/>
        <a:lstStyle/>
        <a:p>
          <a:r>
            <a:rPr lang="en-US" dirty="0" smtClean="0"/>
            <a:t>Instructional Learning Formats</a:t>
          </a:r>
          <a:endParaRPr lang="en-US" dirty="0"/>
        </a:p>
      </dgm:t>
    </dgm:pt>
    <dgm:pt modelId="{C033798A-530E-464C-A504-A365CF4059ED}" type="parTrans" cxnId="{2C5E1879-84B5-42D7-9660-F71627A789D4}">
      <dgm:prSet/>
      <dgm:spPr/>
      <dgm:t>
        <a:bodyPr/>
        <a:lstStyle/>
        <a:p>
          <a:endParaRPr lang="en-US"/>
        </a:p>
      </dgm:t>
    </dgm:pt>
    <dgm:pt modelId="{91DF7DCF-ED5E-40C4-A8CF-B960CA04AB85}" type="sibTrans" cxnId="{2C5E1879-84B5-42D7-9660-F71627A789D4}">
      <dgm:prSet/>
      <dgm:spPr/>
      <dgm:t>
        <a:bodyPr/>
        <a:lstStyle/>
        <a:p>
          <a:endParaRPr lang="en-US"/>
        </a:p>
      </dgm:t>
    </dgm:pt>
    <dgm:pt modelId="{17E6CC85-3250-46C2-AF1C-EFADA4C553DC}" type="pres">
      <dgm:prSet presAssocID="{D2901C57-62C5-41E5-BB25-DC7C2D2A41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045B85-450F-4284-8B2A-9B624CDFCD61}" type="pres">
      <dgm:prSet presAssocID="{4FBB3A94-9C82-4E55-A751-24EE89C60D9A}" presName="root" presStyleCnt="0"/>
      <dgm:spPr/>
    </dgm:pt>
    <dgm:pt modelId="{5426E436-3261-4270-BB7D-13A5C3719BD6}" type="pres">
      <dgm:prSet presAssocID="{4FBB3A94-9C82-4E55-A751-24EE89C60D9A}" presName="rootComposite" presStyleCnt="0"/>
      <dgm:spPr/>
    </dgm:pt>
    <dgm:pt modelId="{A081FA2F-98A2-457C-B170-5F4075110B0E}" type="pres">
      <dgm:prSet presAssocID="{4FBB3A94-9C82-4E55-A751-24EE89C60D9A}" presName="rootText" presStyleLbl="node1" presStyleIdx="0" presStyleCnt="1"/>
      <dgm:spPr/>
      <dgm:t>
        <a:bodyPr/>
        <a:lstStyle/>
        <a:p>
          <a:endParaRPr lang="en-US"/>
        </a:p>
      </dgm:t>
    </dgm:pt>
    <dgm:pt modelId="{E51CD8E0-559A-4A40-9ED8-846061811966}" type="pres">
      <dgm:prSet presAssocID="{4FBB3A94-9C82-4E55-A751-24EE89C60D9A}" presName="rootConnector" presStyleLbl="node1" presStyleIdx="0" presStyleCnt="1"/>
      <dgm:spPr/>
      <dgm:t>
        <a:bodyPr/>
        <a:lstStyle/>
        <a:p>
          <a:endParaRPr lang="en-US"/>
        </a:p>
      </dgm:t>
    </dgm:pt>
    <dgm:pt modelId="{BE47910C-62B2-4667-B9ED-4510B507B908}" type="pres">
      <dgm:prSet presAssocID="{4FBB3A94-9C82-4E55-A751-24EE89C60D9A}" presName="childShape" presStyleCnt="0"/>
      <dgm:spPr/>
    </dgm:pt>
    <dgm:pt modelId="{849C5319-03A7-4F86-8EB9-29CC9F392C09}" type="pres">
      <dgm:prSet presAssocID="{CA38CD60-1C8F-4555-B2C1-49316A921D1B}" presName="Name13" presStyleLbl="parChTrans1D2" presStyleIdx="0" presStyleCnt="3"/>
      <dgm:spPr/>
      <dgm:t>
        <a:bodyPr/>
        <a:lstStyle/>
        <a:p>
          <a:endParaRPr lang="en-US"/>
        </a:p>
      </dgm:t>
    </dgm:pt>
    <dgm:pt modelId="{3D3C55A2-6413-422D-B814-34FAFF34989E}" type="pres">
      <dgm:prSet presAssocID="{2EC1A13E-8320-4A07-BAE6-82A6195FCD86}" presName="childText" presStyleLbl="bgAcc1" presStyleIdx="0" presStyleCnt="3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F9590-9042-4540-8566-58E4334C356E}" type="pres">
      <dgm:prSet presAssocID="{14CECA80-BDC3-4D6B-A281-81FDCE8BD9A7}" presName="Name13" presStyleLbl="parChTrans1D2" presStyleIdx="1" presStyleCnt="3"/>
      <dgm:spPr/>
      <dgm:t>
        <a:bodyPr/>
        <a:lstStyle/>
        <a:p>
          <a:endParaRPr lang="en-US"/>
        </a:p>
      </dgm:t>
    </dgm:pt>
    <dgm:pt modelId="{20121597-B00E-461D-A13A-D19ECC12643C}" type="pres">
      <dgm:prSet presAssocID="{66D105AD-2272-4756-ABAD-A441DF64B8BC}" presName="childText" presStyleLbl="bgAcc1" presStyleIdx="1" presStyleCnt="3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0018F-6FB7-4FBF-8766-8F39573036EA}" type="pres">
      <dgm:prSet presAssocID="{C033798A-530E-464C-A504-A365CF4059ED}" presName="Name13" presStyleLbl="parChTrans1D2" presStyleIdx="2" presStyleCnt="3"/>
      <dgm:spPr/>
      <dgm:t>
        <a:bodyPr/>
        <a:lstStyle/>
        <a:p>
          <a:endParaRPr lang="en-US"/>
        </a:p>
      </dgm:t>
    </dgm:pt>
    <dgm:pt modelId="{D2DA3E98-974C-4F39-8010-31C1810A8D8C}" type="pres">
      <dgm:prSet presAssocID="{6D917FD7-9E35-4D7E-9A0C-18ECF1C869F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C605E-A006-4300-A12F-27A910DB7060}" srcId="{4FBB3A94-9C82-4E55-A751-24EE89C60D9A}" destId="{66D105AD-2272-4756-ABAD-A441DF64B8BC}" srcOrd="1" destOrd="0" parTransId="{14CECA80-BDC3-4D6B-A281-81FDCE8BD9A7}" sibTransId="{6E7411F4-420D-444C-B0BF-9FCA1989BD7B}"/>
    <dgm:cxn modelId="{2C5E1879-84B5-42D7-9660-F71627A789D4}" srcId="{4FBB3A94-9C82-4E55-A751-24EE89C60D9A}" destId="{6D917FD7-9E35-4D7E-9A0C-18ECF1C869F1}" srcOrd="2" destOrd="0" parTransId="{C033798A-530E-464C-A504-A365CF4059ED}" sibTransId="{91DF7DCF-ED5E-40C4-A8CF-B960CA04AB85}"/>
    <dgm:cxn modelId="{E51631B1-900F-4D20-A2FB-C25475FEAF40}" type="presOf" srcId="{14CECA80-BDC3-4D6B-A281-81FDCE8BD9A7}" destId="{F8EF9590-9042-4540-8566-58E4334C356E}" srcOrd="0" destOrd="0" presId="urn:microsoft.com/office/officeart/2005/8/layout/hierarchy3"/>
    <dgm:cxn modelId="{959CCCAB-EEEE-4CCD-BF75-366B2151D8A2}" type="presOf" srcId="{4FBB3A94-9C82-4E55-A751-24EE89C60D9A}" destId="{E51CD8E0-559A-4A40-9ED8-846061811966}" srcOrd="1" destOrd="0" presId="urn:microsoft.com/office/officeart/2005/8/layout/hierarchy3"/>
    <dgm:cxn modelId="{336450B9-4C2D-4931-8299-9DE857D94681}" type="presOf" srcId="{CA38CD60-1C8F-4555-B2C1-49316A921D1B}" destId="{849C5319-03A7-4F86-8EB9-29CC9F392C09}" srcOrd="0" destOrd="0" presId="urn:microsoft.com/office/officeart/2005/8/layout/hierarchy3"/>
    <dgm:cxn modelId="{EE631469-5357-43BF-B8B0-AF4370A1FC29}" type="presOf" srcId="{6D917FD7-9E35-4D7E-9A0C-18ECF1C869F1}" destId="{D2DA3E98-974C-4F39-8010-31C1810A8D8C}" srcOrd="0" destOrd="0" presId="urn:microsoft.com/office/officeart/2005/8/layout/hierarchy3"/>
    <dgm:cxn modelId="{D8F83EEE-23EB-49A3-B096-D881DDC694F9}" srcId="{4FBB3A94-9C82-4E55-A751-24EE89C60D9A}" destId="{2EC1A13E-8320-4A07-BAE6-82A6195FCD86}" srcOrd="0" destOrd="0" parTransId="{CA38CD60-1C8F-4555-B2C1-49316A921D1B}" sibTransId="{02DB7E01-A01D-40BC-B8C4-0659E0129157}"/>
    <dgm:cxn modelId="{3F851B33-F128-4176-B010-AC79A6899BBF}" srcId="{D2901C57-62C5-41E5-BB25-DC7C2D2A41AB}" destId="{4FBB3A94-9C82-4E55-A751-24EE89C60D9A}" srcOrd="0" destOrd="0" parTransId="{FFA93EDE-5B34-4581-B949-6EA7712C81A6}" sibTransId="{14C0E2A9-A4AB-4C85-B922-A392EF08F788}"/>
    <dgm:cxn modelId="{B766A11B-9AAD-4E8B-8ACA-341DF2B1F61C}" type="presOf" srcId="{D2901C57-62C5-41E5-BB25-DC7C2D2A41AB}" destId="{17E6CC85-3250-46C2-AF1C-EFADA4C553DC}" srcOrd="0" destOrd="0" presId="urn:microsoft.com/office/officeart/2005/8/layout/hierarchy3"/>
    <dgm:cxn modelId="{FDD0F21C-325A-4B80-92B2-2A29AF8CBD6F}" type="presOf" srcId="{2EC1A13E-8320-4A07-BAE6-82A6195FCD86}" destId="{3D3C55A2-6413-422D-B814-34FAFF34989E}" srcOrd="0" destOrd="0" presId="urn:microsoft.com/office/officeart/2005/8/layout/hierarchy3"/>
    <dgm:cxn modelId="{1DD011C5-0EAA-4D86-843E-C9E9ADCFE077}" type="presOf" srcId="{C033798A-530E-464C-A504-A365CF4059ED}" destId="{F1A0018F-6FB7-4FBF-8766-8F39573036EA}" srcOrd="0" destOrd="0" presId="urn:microsoft.com/office/officeart/2005/8/layout/hierarchy3"/>
    <dgm:cxn modelId="{7C5F025E-0B7F-4218-94DC-FE4C5065298E}" type="presOf" srcId="{66D105AD-2272-4756-ABAD-A441DF64B8BC}" destId="{20121597-B00E-461D-A13A-D19ECC12643C}" srcOrd="0" destOrd="0" presId="urn:microsoft.com/office/officeart/2005/8/layout/hierarchy3"/>
    <dgm:cxn modelId="{0CA52E26-F492-4BE5-BF86-C8419A443F70}" type="presOf" srcId="{4FBB3A94-9C82-4E55-A751-24EE89C60D9A}" destId="{A081FA2F-98A2-457C-B170-5F4075110B0E}" srcOrd="0" destOrd="0" presId="urn:microsoft.com/office/officeart/2005/8/layout/hierarchy3"/>
    <dgm:cxn modelId="{B1DD6748-DC3E-4766-8511-8AC62B616AC5}" type="presParOf" srcId="{17E6CC85-3250-46C2-AF1C-EFADA4C553DC}" destId="{36045B85-450F-4284-8B2A-9B624CDFCD61}" srcOrd="0" destOrd="0" presId="urn:microsoft.com/office/officeart/2005/8/layout/hierarchy3"/>
    <dgm:cxn modelId="{C15EF902-2F43-45BC-B40A-072D9293431B}" type="presParOf" srcId="{36045B85-450F-4284-8B2A-9B624CDFCD61}" destId="{5426E436-3261-4270-BB7D-13A5C3719BD6}" srcOrd="0" destOrd="0" presId="urn:microsoft.com/office/officeart/2005/8/layout/hierarchy3"/>
    <dgm:cxn modelId="{7BE0CF49-1E57-4610-AD09-C7FDFD48EA3D}" type="presParOf" srcId="{5426E436-3261-4270-BB7D-13A5C3719BD6}" destId="{A081FA2F-98A2-457C-B170-5F4075110B0E}" srcOrd="0" destOrd="0" presId="urn:microsoft.com/office/officeart/2005/8/layout/hierarchy3"/>
    <dgm:cxn modelId="{4176990B-6331-478F-B32C-C84F50F9A30A}" type="presParOf" srcId="{5426E436-3261-4270-BB7D-13A5C3719BD6}" destId="{E51CD8E0-559A-4A40-9ED8-846061811966}" srcOrd="1" destOrd="0" presId="urn:microsoft.com/office/officeart/2005/8/layout/hierarchy3"/>
    <dgm:cxn modelId="{A11FD903-2192-42BC-B432-2125207B9D51}" type="presParOf" srcId="{36045B85-450F-4284-8B2A-9B624CDFCD61}" destId="{BE47910C-62B2-4667-B9ED-4510B507B908}" srcOrd="1" destOrd="0" presId="urn:microsoft.com/office/officeart/2005/8/layout/hierarchy3"/>
    <dgm:cxn modelId="{1DBF6C99-3145-43F6-8759-D59684386BC6}" type="presParOf" srcId="{BE47910C-62B2-4667-B9ED-4510B507B908}" destId="{849C5319-03A7-4F86-8EB9-29CC9F392C09}" srcOrd="0" destOrd="0" presId="urn:microsoft.com/office/officeart/2005/8/layout/hierarchy3"/>
    <dgm:cxn modelId="{A6234EE0-B68E-4186-B87C-AEC54FED21C8}" type="presParOf" srcId="{BE47910C-62B2-4667-B9ED-4510B507B908}" destId="{3D3C55A2-6413-422D-B814-34FAFF34989E}" srcOrd="1" destOrd="0" presId="urn:microsoft.com/office/officeart/2005/8/layout/hierarchy3"/>
    <dgm:cxn modelId="{0E8BC984-D3EE-481D-9AFB-E54CAC3CD7E1}" type="presParOf" srcId="{BE47910C-62B2-4667-B9ED-4510B507B908}" destId="{F8EF9590-9042-4540-8566-58E4334C356E}" srcOrd="2" destOrd="0" presId="urn:microsoft.com/office/officeart/2005/8/layout/hierarchy3"/>
    <dgm:cxn modelId="{3309DC1F-4CDE-41C7-B9DB-047DA50FAA22}" type="presParOf" srcId="{BE47910C-62B2-4667-B9ED-4510B507B908}" destId="{20121597-B00E-461D-A13A-D19ECC12643C}" srcOrd="3" destOrd="0" presId="urn:microsoft.com/office/officeart/2005/8/layout/hierarchy3"/>
    <dgm:cxn modelId="{B1B916A6-2614-450B-9693-F38482026A65}" type="presParOf" srcId="{BE47910C-62B2-4667-B9ED-4510B507B908}" destId="{F1A0018F-6FB7-4FBF-8766-8F39573036EA}" srcOrd="4" destOrd="0" presId="urn:microsoft.com/office/officeart/2005/8/layout/hierarchy3"/>
    <dgm:cxn modelId="{5B3B22A5-469A-4741-A9C9-67963EA81290}" type="presParOf" srcId="{BE47910C-62B2-4667-B9ED-4510B507B908}" destId="{D2DA3E98-974C-4F39-8010-31C1810A8D8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901C57-62C5-41E5-BB25-DC7C2D2A41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7310D-0048-4E64-B9A2-FEC20D95B4C9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DIMENSIONS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717A0A4-8F0C-456B-8B17-5683879AA786}" type="parTrans" cxnId="{975C6CE8-1543-49E5-97F9-01100309E0C3}">
      <dgm:prSet/>
      <dgm:spPr/>
      <dgm:t>
        <a:bodyPr/>
        <a:lstStyle/>
        <a:p>
          <a:endParaRPr lang="en-US"/>
        </a:p>
      </dgm:t>
    </dgm:pt>
    <dgm:pt modelId="{67CFF74F-5569-4FE9-9960-D0A3BF67E4F7}" type="sibTrans" cxnId="{975C6CE8-1543-49E5-97F9-01100309E0C3}">
      <dgm:prSet/>
      <dgm:spPr/>
      <dgm:t>
        <a:bodyPr/>
        <a:lstStyle/>
        <a:p>
          <a:endParaRPr lang="en-US"/>
        </a:p>
      </dgm:t>
    </dgm:pt>
    <dgm:pt modelId="{58E3944A-E34A-49CF-978D-C7CF7DE5D779}">
      <dgm:prSet phldrT="[Text]"/>
      <dgm:spPr/>
      <dgm:t>
        <a:bodyPr/>
        <a:lstStyle/>
        <a:p>
          <a:r>
            <a:rPr lang="en-US" dirty="0" smtClean="0"/>
            <a:t>Concept Development </a:t>
          </a:r>
          <a:endParaRPr lang="en-US" dirty="0"/>
        </a:p>
      </dgm:t>
    </dgm:pt>
    <dgm:pt modelId="{6604DA82-4A32-47CB-8E9E-81A7F5197357}" type="parTrans" cxnId="{5265F054-8D74-4553-B4FE-91B735DD642F}">
      <dgm:prSet/>
      <dgm:spPr/>
      <dgm:t>
        <a:bodyPr/>
        <a:lstStyle/>
        <a:p>
          <a:endParaRPr lang="en-US"/>
        </a:p>
      </dgm:t>
    </dgm:pt>
    <dgm:pt modelId="{74A7B2B3-9E91-43AB-A0CE-2D6B6547F7FF}" type="sibTrans" cxnId="{5265F054-8D74-4553-B4FE-91B735DD642F}">
      <dgm:prSet/>
      <dgm:spPr/>
      <dgm:t>
        <a:bodyPr/>
        <a:lstStyle/>
        <a:p>
          <a:endParaRPr lang="en-US"/>
        </a:p>
      </dgm:t>
    </dgm:pt>
    <dgm:pt modelId="{A6F000BF-CFCF-4E45-983F-B2743AAFF18E}">
      <dgm:prSet/>
      <dgm:spPr/>
      <dgm:t>
        <a:bodyPr/>
        <a:lstStyle/>
        <a:p>
          <a:r>
            <a:rPr lang="en-US" dirty="0" smtClean="0"/>
            <a:t>Quality of Feedback            </a:t>
          </a:r>
          <a:endParaRPr lang="en-US" dirty="0"/>
        </a:p>
      </dgm:t>
    </dgm:pt>
    <dgm:pt modelId="{72DBD37B-55F6-4AD0-A487-6E37EA12FF42}" type="parTrans" cxnId="{C6F724DB-4F41-4925-B340-FE5B48312450}">
      <dgm:prSet/>
      <dgm:spPr/>
      <dgm:t>
        <a:bodyPr/>
        <a:lstStyle/>
        <a:p>
          <a:endParaRPr lang="en-US"/>
        </a:p>
      </dgm:t>
    </dgm:pt>
    <dgm:pt modelId="{8F4F5B63-4392-4FBD-9A93-D1B32D7EBF69}" type="sibTrans" cxnId="{C6F724DB-4F41-4925-B340-FE5B48312450}">
      <dgm:prSet/>
      <dgm:spPr/>
      <dgm:t>
        <a:bodyPr/>
        <a:lstStyle/>
        <a:p>
          <a:endParaRPr lang="en-US"/>
        </a:p>
      </dgm:t>
    </dgm:pt>
    <dgm:pt modelId="{8E54B527-75A9-4C9A-B933-8DD1ECFFC38D}">
      <dgm:prSet/>
      <dgm:spPr/>
      <dgm:t>
        <a:bodyPr/>
        <a:lstStyle/>
        <a:p>
          <a:r>
            <a:rPr lang="en-US" dirty="0" smtClean="0"/>
            <a:t>Language Modeling            </a:t>
          </a:r>
          <a:endParaRPr lang="en-US" dirty="0"/>
        </a:p>
      </dgm:t>
    </dgm:pt>
    <dgm:pt modelId="{D27DCA5E-1310-47E6-BAC6-B424C6EC5722}" type="parTrans" cxnId="{6AC6E53F-60A2-46F7-8F03-CF12041D3185}">
      <dgm:prSet/>
      <dgm:spPr/>
      <dgm:t>
        <a:bodyPr/>
        <a:lstStyle/>
        <a:p>
          <a:endParaRPr lang="en-US"/>
        </a:p>
      </dgm:t>
    </dgm:pt>
    <dgm:pt modelId="{A32D6DDE-943B-47AA-AC24-102C2756A7E9}" type="sibTrans" cxnId="{6AC6E53F-60A2-46F7-8F03-CF12041D3185}">
      <dgm:prSet/>
      <dgm:spPr/>
      <dgm:t>
        <a:bodyPr/>
        <a:lstStyle/>
        <a:p>
          <a:endParaRPr lang="en-US"/>
        </a:p>
      </dgm:t>
    </dgm:pt>
    <dgm:pt modelId="{17E6CC85-3250-46C2-AF1C-EFADA4C553DC}" type="pres">
      <dgm:prSet presAssocID="{D2901C57-62C5-41E5-BB25-DC7C2D2A41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962BD3-61B3-4323-AE54-BB76231CB314}" type="pres">
      <dgm:prSet presAssocID="{E367310D-0048-4E64-B9A2-FEC20D95B4C9}" presName="root" presStyleCnt="0"/>
      <dgm:spPr/>
    </dgm:pt>
    <dgm:pt modelId="{7BF5DADE-B9EA-425C-950E-F6271C5D139F}" type="pres">
      <dgm:prSet presAssocID="{E367310D-0048-4E64-B9A2-FEC20D95B4C9}" presName="rootComposite" presStyleCnt="0"/>
      <dgm:spPr/>
    </dgm:pt>
    <dgm:pt modelId="{7135D54D-6300-4D48-92E7-D9537BF9492B}" type="pres">
      <dgm:prSet presAssocID="{E367310D-0048-4E64-B9A2-FEC20D95B4C9}" presName="rootText" presStyleLbl="node1" presStyleIdx="0" presStyleCnt="1"/>
      <dgm:spPr/>
      <dgm:t>
        <a:bodyPr/>
        <a:lstStyle/>
        <a:p>
          <a:endParaRPr lang="en-US"/>
        </a:p>
      </dgm:t>
    </dgm:pt>
    <dgm:pt modelId="{D4E4FBAF-F9A4-4974-B365-33027D32C4DA}" type="pres">
      <dgm:prSet presAssocID="{E367310D-0048-4E64-B9A2-FEC20D95B4C9}" presName="rootConnector" presStyleLbl="node1" presStyleIdx="0" presStyleCnt="1"/>
      <dgm:spPr/>
      <dgm:t>
        <a:bodyPr/>
        <a:lstStyle/>
        <a:p>
          <a:endParaRPr lang="en-US"/>
        </a:p>
      </dgm:t>
    </dgm:pt>
    <dgm:pt modelId="{A9D67A02-0FBD-4D5C-8B91-003B5ED9CB5F}" type="pres">
      <dgm:prSet presAssocID="{E367310D-0048-4E64-B9A2-FEC20D95B4C9}" presName="childShape" presStyleCnt="0"/>
      <dgm:spPr/>
    </dgm:pt>
    <dgm:pt modelId="{A125B837-2CCB-4B59-83B0-5ACFB8BF2273}" type="pres">
      <dgm:prSet presAssocID="{6604DA82-4A32-47CB-8E9E-81A7F5197357}" presName="Name13" presStyleLbl="parChTrans1D2" presStyleIdx="0" presStyleCnt="3"/>
      <dgm:spPr/>
      <dgm:t>
        <a:bodyPr/>
        <a:lstStyle/>
        <a:p>
          <a:endParaRPr lang="en-US"/>
        </a:p>
      </dgm:t>
    </dgm:pt>
    <dgm:pt modelId="{2E30CD2E-0A52-4CBA-B8FE-48E4B3E7B638}" type="pres">
      <dgm:prSet presAssocID="{58E3944A-E34A-49CF-978D-C7CF7DE5D779}" presName="childText" presStyleLbl="bgAcc1" presStyleIdx="0" presStyleCnt="3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2683B-5999-4C08-A02D-87024D8870DB}" type="pres">
      <dgm:prSet presAssocID="{72DBD37B-55F6-4AD0-A487-6E37EA12FF42}" presName="Name13" presStyleLbl="parChTrans1D2" presStyleIdx="1" presStyleCnt="3"/>
      <dgm:spPr/>
      <dgm:t>
        <a:bodyPr/>
        <a:lstStyle/>
        <a:p>
          <a:endParaRPr lang="en-US"/>
        </a:p>
      </dgm:t>
    </dgm:pt>
    <dgm:pt modelId="{3ABA9BAF-7016-4070-AB8C-5A251F8698AB}" type="pres">
      <dgm:prSet presAssocID="{A6F000BF-CFCF-4E45-983F-B2743AAFF18E}" presName="childText" presStyleLbl="bgAcc1" presStyleIdx="1" presStyleCnt="3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1D8A-ECA6-4122-BBF1-0BEF4ED468EF}" type="pres">
      <dgm:prSet presAssocID="{D27DCA5E-1310-47E6-BAC6-B424C6EC5722}" presName="Name13" presStyleLbl="parChTrans1D2" presStyleIdx="2" presStyleCnt="3"/>
      <dgm:spPr/>
      <dgm:t>
        <a:bodyPr/>
        <a:lstStyle/>
        <a:p>
          <a:endParaRPr lang="en-US"/>
        </a:p>
      </dgm:t>
    </dgm:pt>
    <dgm:pt modelId="{A30B344D-70ED-418D-B714-5992121873A0}" type="pres">
      <dgm:prSet presAssocID="{8E54B527-75A9-4C9A-B933-8DD1ECFFC38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3CAFD-C3DB-4899-A3E4-01AD4492E24B}" type="presOf" srcId="{A6F000BF-CFCF-4E45-983F-B2743AAFF18E}" destId="{3ABA9BAF-7016-4070-AB8C-5A251F8698AB}" srcOrd="0" destOrd="0" presId="urn:microsoft.com/office/officeart/2005/8/layout/hierarchy3"/>
    <dgm:cxn modelId="{81378458-F001-493A-BEF9-26F0F7712EE8}" type="presOf" srcId="{E367310D-0048-4E64-B9A2-FEC20D95B4C9}" destId="{D4E4FBAF-F9A4-4974-B365-33027D32C4DA}" srcOrd="1" destOrd="0" presId="urn:microsoft.com/office/officeart/2005/8/layout/hierarchy3"/>
    <dgm:cxn modelId="{C86C4368-9113-4B09-AD00-5A7D47997AA9}" type="presOf" srcId="{8E54B527-75A9-4C9A-B933-8DD1ECFFC38D}" destId="{A30B344D-70ED-418D-B714-5992121873A0}" srcOrd="0" destOrd="0" presId="urn:microsoft.com/office/officeart/2005/8/layout/hierarchy3"/>
    <dgm:cxn modelId="{026F2909-255E-48F0-9019-BD4533C2A705}" type="presOf" srcId="{D27DCA5E-1310-47E6-BAC6-B424C6EC5722}" destId="{32F41D8A-ECA6-4122-BBF1-0BEF4ED468EF}" srcOrd="0" destOrd="0" presId="urn:microsoft.com/office/officeart/2005/8/layout/hierarchy3"/>
    <dgm:cxn modelId="{1C4D854B-E91E-4DFE-994F-7A52484B8F4E}" type="presOf" srcId="{72DBD37B-55F6-4AD0-A487-6E37EA12FF42}" destId="{52A2683B-5999-4C08-A02D-87024D8870DB}" srcOrd="0" destOrd="0" presId="urn:microsoft.com/office/officeart/2005/8/layout/hierarchy3"/>
    <dgm:cxn modelId="{6AC6E53F-60A2-46F7-8F03-CF12041D3185}" srcId="{E367310D-0048-4E64-B9A2-FEC20D95B4C9}" destId="{8E54B527-75A9-4C9A-B933-8DD1ECFFC38D}" srcOrd="2" destOrd="0" parTransId="{D27DCA5E-1310-47E6-BAC6-B424C6EC5722}" sibTransId="{A32D6DDE-943B-47AA-AC24-102C2756A7E9}"/>
    <dgm:cxn modelId="{ED329527-1062-4FB3-867B-124A275F9629}" type="presOf" srcId="{6604DA82-4A32-47CB-8E9E-81A7F5197357}" destId="{A125B837-2CCB-4B59-83B0-5ACFB8BF2273}" srcOrd="0" destOrd="0" presId="urn:microsoft.com/office/officeart/2005/8/layout/hierarchy3"/>
    <dgm:cxn modelId="{C6F724DB-4F41-4925-B340-FE5B48312450}" srcId="{E367310D-0048-4E64-B9A2-FEC20D95B4C9}" destId="{A6F000BF-CFCF-4E45-983F-B2743AAFF18E}" srcOrd="1" destOrd="0" parTransId="{72DBD37B-55F6-4AD0-A487-6E37EA12FF42}" sibTransId="{8F4F5B63-4392-4FBD-9A93-D1B32D7EBF69}"/>
    <dgm:cxn modelId="{B3825F09-9711-4D88-8BC3-276BD733B372}" type="presOf" srcId="{58E3944A-E34A-49CF-978D-C7CF7DE5D779}" destId="{2E30CD2E-0A52-4CBA-B8FE-48E4B3E7B638}" srcOrd="0" destOrd="0" presId="urn:microsoft.com/office/officeart/2005/8/layout/hierarchy3"/>
    <dgm:cxn modelId="{6346B0FA-E9F6-4622-BC73-2BDBBBE8C3DF}" type="presOf" srcId="{E367310D-0048-4E64-B9A2-FEC20D95B4C9}" destId="{7135D54D-6300-4D48-92E7-D9537BF9492B}" srcOrd="0" destOrd="0" presId="urn:microsoft.com/office/officeart/2005/8/layout/hierarchy3"/>
    <dgm:cxn modelId="{975C6CE8-1543-49E5-97F9-01100309E0C3}" srcId="{D2901C57-62C5-41E5-BB25-DC7C2D2A41AB}" destId="{E367310D-0048-4E64-B9A2-FEC20D95B4C9}" srcOrd="0" destOrd="0" parTransId="{2717A0A4-8F0C-456B-8B17-5683879AA786}" sibTransId="{67CFF74F-5569-4FE9-9960-D0A3BF67E4F7}"/>
    <dgm:cxn modelId="{5265F054-8D74-4553-B4FE-91B735DD642F}" srcId="{E367310D-0048-4E64-B9A2-FEC20D95B4C9}" destId="{58E3944A-E34A-49CF-978D-C7CF7DE5D779}" srcOrd="0" destOrd="0" parTransId="{6604DA82-4A32-47CB-8E9E-81A7F5197357}" sibTransId="{74A7B2B3-9E91-43AB-A0CE-2D6B6547F7FF}"/>
    <dgm:cxn modelId="{4ACCAF7C-A5AA-41EC-865C-12915F5BCC1E}" type="presOf" srcId="{D2901C57-62C5-41E5-BB25-DC7C2D2A41AB}" destId="{17E6CC85-3250-46C2-AF1C-EFADA4C553DC}" srcOrd="0" destOrd="0" presId="urn:microsoft.com/office/officeart/2005/8/layout/hierarchy3"/>
    <dgm:cxn modelId="{3893DA09-F8AE-484F-A131-4A132CC855DF}" type="presParOf" srcId="{17E6CC85-3250-46C2-AF1C-EFADA4C553DC}" destId="{6B962BD3-61B3-4323-AE54-BB76231CB314}" srcOrd="0" destOrd="0" presId="urn:microsoft.com/office/officeart/2005/8/layout/hierarchy3"/>
    <dgm:cxn modelId="{BF2E98FF-F611-40A5-8D87-F738389DC1AF}" type="presParOf" srcId="{6B962BD3-61B3-4323-AE54-BB76231CB314}" destId="{7BF5DADE-B9EA-425C-950E-F6271C5D139F}" srcOrd="0" destOrd="0" presId="urn:microsoft.com/office/officeart/2005/8/layout/hierarchy3"/>
    <dgm:cxn modelId="{878804DE-4576-4383-9843-03A587C75EF7}" type="presParOf" srcId="{7BF5DADE-B9EA-425C-950E-F6271C5D139F}" destId="{7135D54D-6300-4D48-92E7-D9537BF9492B}" srcOrd="0" destOrd="0" presId="urn:microsoft.com/office/officeart/2005/8/layout/hierarchy3"/>
    <dgm:cxn modelId="{69D27817-004C-45EB-9EF4-1AC34F98DFF9}" type="presParOf" srcId="{7BF5DADE-B9EA-425C-950E-F6271C5D139F}" destId="{D4E4FBAF-F9A4-4974-B365-33027D32C4DA}" srcOrd="1" destOrd="0" presId="urn:microsoft.com/office/officeart/2005/8/layout/hierarchy3"/>
    <dgm:cxn modelId="{EF21833B-EF91-468B-8AE6-65E6AFA5AB94}" type="presParOf" srcId="{6B962BD3-61B3-4323-AE54-BB76231CB314}" destId="{A9D67A02-0FBD-4D5C-8B91-003B5ED9CB5F}" srcOrd="1" destOrd="0" presId="urn:microsoft.com/office/officeart/2005/8/layout/hierarchy3"/>
    <dgm:cxn modelId="{1CDF635D-C93D-44E9-BD05-42000C1C5F0A}" type="presParOf" srcId="{A9D67A02-0FBD-4D5C-8B91-003B5ED9CB5F}" destId="{A125B837-2CCB-4B59-83B0-5ACFB8BF2273}" srcOrd="0" destOrd="0" presId="urn:microsoft.com/office/officeart/2005/8/layout/hierarchy3"/>
    <dgm:cxn modelId="{56998A7E-52B1-44CA-AFF9-0E63A13B389D}" type="presParOf" srcId="{A9D67A02-0FBD-4D5C-8B91-003B5ED9CB5F}" destId="{2E30CD2E-0A52-4CBA-B8FE-48E4B3E7B638}" srcOrd="1" destOrd="0" presId="urn:microsoft.com/office/officeart/2005/8/layout/hierarchy3"/>
    <dgm:cxn modelId="{44D1238B-3B79-48E9-8A94-CF1C8BC16ED0}" type="presParOf" srcId="{A9D67A02-0FBD-4D5C-8B91-003B5ED9CB5F}" destId="{52A2683B-5999-4C08-A02D-87024D8870DB}" srcOrd="2" destOrd="0" presId="urn:microsoft.com/office/officeart/2005/8/layout/hierarchy3"/>
    <dgm:cxn modelId="{950B903F-AA7F-4E74-85ED-8A50A7B4FB5C}" type="presParOf" srcId="{A9D67A02-0FBD-4D5C-8B91-003B5ED9CB5F}" destId="{3ABA9BAF-7016-4070-AB8C-5A251F8698AB}" srcOrd="3" destOrd="0" presId="urn:microsoft.com/office/officeart/2005/8/layout/hierarchy3"/>
    <dgm:cxn modelId="{8EAF65A9-6A22-4EAA-BE4C-753F18A4BD94}" type="presParOf" srcId="{A9D67A02-0FBD-4D5C-8B91-003B5ED9CB5F}" destId="{32F41D8A-ECA6-4122-BBF1-0BEF4ED468EF}" srcOrd="4" destOrd="0" presId="urn:microsoft.com/office/officeart/2005/8/layout/hierarchy3"/>
    <dgm:cxn modelId="{354E912A-6C2D-4E8E-B965-902664F93B91}" type="presParOf" srcId="{A9D67A02-0FBD-4D5C-8B91-003B5ED9CB5F}" destId="{A30B344D-70ED-418D-B714-5992121873A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901C57-62C5-41E5-BB25-DC7C2D2A41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4B008-A58D-466B-9493-A111C7AC79D7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EMOTIONAL SUPPORT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8C8A35B-D587-46F1-99D0-4A2F8715A9FD}" type="parTrans" cxnId="{05C83FAF-9611-41D7-9384-193AC16E4B4B}">
      <dgm:prSet/>
      <dgm:spPr/>
      <dgm:t>
        <a:bodyPr/>
        <a:lstStyle/>
        <a:p>
          <a:endParaRPr lang="en-US"/>
        </a:p>
      </dgm:t>
    </dgm:pt>
    <dgm:pt modelId="{E72CE713-A28C-4365-8891-84A568E22FFC}" type="sibTrans" cxnId="{05C83FAF-9611-41D7-9384-193AC16E4B4B}">
      <dgm:prSet/>
      <dgm:spPr/>
      <dgm:t>
        <a:bodyPr/>
        <a:lstStyle/>
        <a:p>
          <a:endParaRPr lang="en-US"/>
        </a:p>
      </dgm:t>
    </dgm:pt>
    <dgm:pt modelId="{FABF1857-072A-4EF1-AE8F-C76BAE460D3B}">
      <dgm:prSet phldrT="[Text]" custT="1"/>
      <dgm:spPr/>
      <dgm:t>
        <a:bodyPr/>
        <a:lstStyle/>
        <a:p>
          <a:r>
            <a:rPr lang="en-US" sz="1400" i="0" dirty="0" smtClean="0"/>
            <a:t>Close Proximity to students</a:t>
          </a:r>
          <a:endParaRPr lang="en-US" sz="1400" i="0" dirty="0"/>
        </a:p>
      </dgm:t>
    </dgm:pt>
    <dgm:pt modelId="{9CFF4F00-8691-44A2-8B59-D8B0D61356B5}" type="parTrans" cxnId="{62A37381-CAB3-48B6-9B11-3B7CEDD01266}">
      <dgm:prSet/>
      <dgm:spPr/>
      <dgm:t>
        <a:bodyPr/>
        <a:lstStyle/>
        <a:p>
          <a:endParaRPr lang="en-US"/>
        </a:p>
      </dgm:t>
    </dgm:pt>
    <dgm:pt modelId="{38AFF4EA-32CE-4C8E-8A67-7A2D370DFE1C}" type="sibTrans" cxnId="{62A37381-CAB3-48B6-9B11-3B7CEDD01266}">
      <dgm:prSet/>
      <dgm:spPr/>
      <dgm:t>
        <a:bodyPr/>
        <a:lstStyle/>
        <a:p>
          <a:endParaRPr lang="en-US"/>
        </a:p>
      </dgm:t>
    </dgm:pt>
    <dgm:pt modelId="{4FBB3A94-9C82-4E55-A751-24EE89C60D9A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CLASSROOM ORGANIZATION</a:t>
          </a:r>
        </a:p>
      </dgm:t>
    </dgm:pt>
    <dgm:pt modelId="{FFA93EDE-5B34-4581-B949-6EA7712C81A6}" type="parTrans" cxnId="{3F851B33-F128-4176-B010-AC79A6899BBF}">
      <dgm:prSet/>
      <dgm:spPr/>
      <dgm:t>
        <a:bodyPr/>
        <a:lstStyle/>
        <a:p>
          <a:endParaRPr lang="en-US"/>
        </a:p>
      </dgm:t>
    </dgm:pt>
    <dgm:pt modelId="{14C0E2A9-A4AB-4C85-B922-A392EF08F788}" type="sibTrans" cxnId="{3F851B33-F128-4176-B010-AC79A6899BBF}">
      <dgm:prSet/>
      <dgm:spPr/>
      <dgm:t>
        <a:bodyPr/>
        <a:lstStyle/>
        <a:p>
          <a:endParaRPr lang="en-US"/>
        </a:p>
      </dgm:t>
    </dgm:pt>
    <dgm:pt modelId="{2EC1A13E-8320-4A07-BAE6-82A6195FCD86}">
      <dgm:prSet custT="1"/>
      <dgm:spPr/>
      <dgm:t>
        <a:bodyPr/>
        <a:lstStyle/>
        <a:p>
          <a:r>
            <a:rPr lang="en-US" sz="1400" dirty="0" smtClean="0"/>
            <a:t>Students are reminded of behavior expectations</a:t>
          </a:r>
          <a:endParaRPr lang="en-US" sz="1400" dirty="0"/>
        </a:p>
      </dgm:t>
    </dgm:pt>
    <dgm:pt modelId="{CA38CD60-1C8F-4555-B2C1-49316A921D1B}" type="parTrans" cxnId="{D8F83EEE-23EB-49A3-B096-D881DDC694F9}">
      <dgm:prSet/>
      <dgm:spPr/>
      <dgm:t>
        <a:bodyPr/>
        <a:lstStyle/>
        <a:p>
          <a:endParaRPr lang="en-US"/>
        </a:p>
      </dgm:t>
    </dgm:pt>
    <dgm:pt modelId="{02DB7E01-A01D-40BC-B8C4-0659E0129157}" type="sibTrans" cxnId="{D8F83EEE-23EB-49A3-B096-D881DDC694F9}">
      <dgm:prSet/>
      <dgm:spPr/>
      <dgm:t>
        <a:bodyPr/>
        <a:lstStyle/>
        <a:p>
          <a:endParaRPr lang="en-US"/>
        </a:p>
      </dgm:t>
    </dgm:pt>
    <dgm:pt modelId="{E367310D-0048-4E64-B9A2-FEC20D95B4C9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INSTRUCTIONAL SUPPORT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717A0A4-8F0C-456B-8B17-5683879AA786}" type="parTrans" cxnId="{975C6CE8-1543-49E5-97F9-01100309E0C3}">
      <dgm:prSet/>
      <dgm:spPr/>
      <dgm:t>
        <a:bodyPr/>
        <a:lstStyle/>
        <a:p>
          <a:endParaRPr lang="en-US"/>
        </a:p>
      </dgm:t>
    </dgm:pt>
    <dgm:pt modelId="{67CFF74F-5569-4FE9-9960-D0A3BF67E4F7}" type="sibTrans" cxnId="{975C6CE8-1543-49E5-97F9-01100309E0C3}">
      <dgm:prSet/>
      <dgm:spPr/>
      <dgm:t>
        <a:bodyPr/>
        <a:lstStyle/>
        <a:p>
          <a:endParaRPr lang="en-US"/>
        </a:p>
      </dgm:t>
    </dgm:pt>
    <dgm:pt modelId="{58E3944A-E34A-49CF-978D-C7CF7DE5D779}">
      <dgm:prSet phldrT="[Text]" custT="1"/>
      <dgm:spPr/>
      <dgm:t>
        <a:bodyPr/>
        <a:lstStyle/>
        <a:p>
          <a:r>
            <a:rPr lang="en-US" sz="1400" dirty="0" smtClean="0"/>
            <a:t>Connections are made to student lives</a:t>
          </a:r>
          <a:endParaRPr lang="en-US" sz="1400" dirty="0"/>
        </a:p>
      </dgm:t>
    </dgm:pt>
    <dgm:pt modelId="{6604DA82-4A32-47CB-8E9E-81A7F5197357}" type="parTrans" cxnId="{5265F054-8D74-4553-B4FE-91B735DD642F}">
      <dgm:prSet/>
      <dgm:spPr/>
      <dgm:t>
        <a:bodyPr/>
        <a:lstStyle/>
        <a:p>
          <a:endParaRPr lang="en-US"/>
        </a:p>
      </dgm:t>
    </dgm:pt>
    <dgm:pt modelId="{74A7B2B3-9E91-43AB-A0CE-2D6B6547F7FF}" type="sibTrans" cxnId="{5265F054-8D74-4553-B4FE-91B735DD642F}">
      <dgm:prSet/>
      <dgm:spPr/>
      <dgm:t>
        <a:bodyPr/>
        <a:lstStyle/>
        <a:p>
          <a:endParaRPr lang="en-US"/>
        </a:p>
      </dgm:t>
    </dgm:pt>
    <dgm:pt modelId="{A6F000BF-CFCF-4E45-983F-B2743AAFF18E}">
      <dgm:prSet custT="1"/>
      <dgm:spPr/>
      <dgm:t>
        <a:bodyPr/>
        <a:lstStyle/>
        <a:p>
          <a:r>
            <a:rPr lang="en-US" sz="1400" dirty="0" smtClean="0"/>
            <a:t>Feedback loops and exchanges are consistent</a:t>
          </a:r>
          <a:endParaRPr lang="en-US" sz="1400" dirty="0"/>
        </a:p>
      </dgm:t>
    </dgm:pt>
    <dgm:pt modelId="{72DBD37B-55F6-4AD0-A487-6E37EA12FF42}" type="parTrans" cxnId="{C6F724DB-4F41-4925-B340-FE5B48312450}">
      <dgm:prSet/>
      <dgm:spPr/>
      <dgm:t>
        <a:bodyPr/>
        <a:lstStyle/>
        <a:p>
          <a:endParaRPr lang="en-US"/>
        </a:p>
      </dgm:t>
    </dgm:pt>
    <dgm:pt modelId="{8F4F5B63-4392-4FBD-9A93-D1B32D7EBF69}" type="sibTrans" cxnId="{C6F724DB-4F41-4925-B340-FE5B48312450}">
      <dgm:prSet/>
      <dgm:spPr/>
      <dgm:t>
        <a:bodyPr/>
        <a:lstStyle/>
        <a:p>
          <a:endParaRPr lang="en-US"/>
        </a:p>
      </dgm:t>
    </dgm:pt>
    <dgm:pt modelId="{0B82C683-E3DF-486A-83FF-9EF1EC30CEB8}">
      <dgm:prSet custT="1"/>
      <dgm:spPr/>
      <dgm:t>
        <a:bodyPr/>
        <a:lstStyle/>
        <a:p>
          <a:r>
            <a:rPr lang="en-US" sz="1400" dirty="0" smtClean="0"/>
            <a:t>Aware of student needs </a:t>
          </a:r>
          <a:endParaRPr lang="en-US" sz="1400" dirty="0"/>
        </a:p>
      </dgm:t>
    </dgm:pt>
    <dgm:pt modelId="{AAE85B31-0004-41B3-B321-1C23F9D7EC0A}" type="parTrans" cxnId="{F3110FAA-5E71-4AA0-8C8D-0AA8526DAFB0}">
      <dgm:prSet/>
      <dgm:spPr/>
      <dgm:t>
        <a:bodyPr/>
        <a:lstStyle/>
        <a:p>
          <a:endParaRPr lang="en-US"/>
        </a:p>
      </dgm:t>
    </dgm:pt>
    <dgm:pt modelId="{1CCD54BD-EFD8-4100-A7CA-7D9B45EBFA27}" type="sibTrans" cxnId="{F3110FAA-5E71-4AA0-8C8D-0AA8526DAFB0}">
      <dgm:prSet/>
      <dgm:spPr/>
      <dgm:t>
        <a:bodyPr/>
        <a:lstStyle/>
        <a:p>
          <a:endParaRPr lang="en-US"/>
        </a:p>
      </dgm:t>
    </dgm:pt>
    <dgm:pt modelId="{FDFE86F7-D147-4BB5-A440-D2FF25414E47}">
      <dgm:prSet custT="1"/>
      <dgm:spPr/>
      <dgm:t>
        <a:bodyPr/>
        <a:lstStyle/>
        <a:p>
          <a:r>
            <a:rPr lang="en-US" sz="1400" i="0" dirty="0" smtClean="0"/>
            <a:t>Regular Positive Communication</a:t>
          </a:r>
          <a:endParaRPr lang="en-US" sz="1400" i="0" dirty="0"/>
        </a:p>
      </dgm:t>
    </dgm:pt>
    <dgm:pt modelId="{AF331CE3-5286-44DF-A8E1-65115F0C3A61}" type="parTrans" cxnId="{2F2F98E1-72DC-4725-99AF-C5ADC61281FD}">
      <dgm:prSet/>
      <dgm:spPr/>
      <dgm:t>
        <a:bodyPr/>
        <a:lstStyle/>
        <a:p>
          <a:endParaRPr lang="en-US"/>
        </a:p>
      </dgm:t>
    </dgm:pt>
    <dgm:pt modelId="{E8378B20-5E4B-45A8-9700-332040FB4971}" type="sibTrans" cxnId="{2F2F98E1-72DC-4725-99AF-C5ADC61281FD}">
      <dgm:prSet/>
      <dgm:spPr/>
      <dgm:t>
        <a:bodyPr/>
        <a:lstStyle/>
        <a:p>
          <a:endParaRPr lang="en-US"/>
        </a:p>
      </dgm:t>
    </dgm:pt>
    <dgm:pt modelId="{9D623385-396D-4B7D-84FB-BC7632AECE42}">
      <dgm:prSet custT="1"/>
      <dgm:spPr/>
      <dgm:t>
        <a:bodyPr/>
        <a:lstStyle/>
        <a:p>
          <a:r>
            <a:rPr lang="en-US" sz="1400" i="0" dirty="0" smtClean="0"/>
            <a:t>Matched Affect</a:t>
          </a:r>
          <a:endParaRPr lang="en-US" sz="1400" i="0" dirty="0"/>
        </a:p>
      </dgm:t>
    </dgm:pt>
    <dgm:pt modelId="{4A4CE20E-766C-4035-A12C-334C42D7D428}" type="parTrans" cxnId="{BAFE6F65-D926-4C2B-9A90-FE089485CD7E}">
      <dgm:prSet/>
      <dgm:spPr/>
      <dgm:t>
        <a:bodyPr/>
        <a:lstStyle/>
        <a:p>
          <a:endParaRPr lang="en-US"/>
        </a:p>
      </dgm:t>
    </dgm:pt>
    <dgm:pt modelId="{C0536B30-AD64-48A3-A83D-F9B5F4A906CF}" type="sibTrans" cxnId="{BAFE6F65-D926-4C2B-9A90-FE089485CD7E}">
      <dgm:prSet/>
      <dgm:spPr/>
      <dgm:t>
        <a:bodyPr/>
        <a:lstStyle/>
        <a:p>
          <a:endParaRPr lang="en-US"/>
        </a:p>
      </dgm:t>
    </dgm:pt>
    <dgm:pt modelId="{66D105AD-2272-4756-ABAD-A441DF64B8BC}">
      <dgm:prSet custT="1"/>
      <dgm:spPr/>
      <dgm:t>
        <a:bodyPr/>
        <a:lstStyle/>
        <a:p>
          <a:r>
            <a:rPr lang="en-US" sz="1400" dirty="0" smtClean="0"/>
            <a:t>Materials are prepared and ready for activity</a:t>
          </a:r>
          <a:endParaRPr lang="en-US" sz="1400" dirty="0"/>
        </a:p>
      </dgm:t>
    </dgm:pt>
    <dgm:pt modelId="{14CECA80-BDC3-4D6B-A281-81FDCE8BD9A7}" type="parTrans" cxnId="{71FC605E-A006-4300-A12F-27A910DB7060}">
      <dgm:prSet/>
      <dgm:spPr/>
      <dgm:t>
        <a:bodyPr/>
        <a:lstStyle/>
        <a:p>
          <a:endParaRPr lang="en-US"/>
        </a:p>
      </dgm:t>
    </dgm:pt>
    <dgm:pt modelId="{6E7411F4-420D-444C-B0BF-9FCA1989BD7B}" type="sibTrans" cxnId="{71FC605E-A006-4300-A12F-27A910DB7060}">
      <dgm:prSet/>
      <dgm:spPr/>
      <dgm:t>
        <a:bodyPr/>
        <a:lstStyle/>
        <a:p>
          <a:endParaRPr lang="en-US"/>
        </a:p>
      </dgm:t>
    </dgm:pt>
    <dgm:pt modelId="{6D917FD7-9E35-4D7E-9A0C-18ECF1C869F1}">
      <dgm:prSet custT="1"/>
      <dgm:spPr/>
      <dgm:t>
        <a:bodyPr/>
        <a:lstStyle/>
        <a:p>
          <a:r>
            <a:rPr lang="en-US" sz="1400" dirty="0" smtClean="0"/>
            <a:t>Students are aware of routines; Transitions are quick</a:t>
          </a:r>
          <a:endParaRPr lang="en-US" sz="1400" dirty="0"/>
        </a:p>
      </dgm:t>
    </dgm:pt>
    <dgm:pt modelId="{C033798A-530E-464C-A504-A365CF4059ED}" type="parTrans" cxnId="{2C5E1879-84B5-42D7-9660-F71627A789D4}">
      <dgm:prSet/>
      <dgm:spPr/>
      <dgm:t>
        <a:bodyPr/>
        <a:lstStyle/>
        <a:p>
          <a:endParaRPr lang="en-US"/>
        </a:p>
      </dgm:t>
    </dgm:pt>
    <dgm:pt modelId="{91DF7DCF-ED5E-40C4-A8CF-B960CA04AB85}" type="sibTrans" cxnId="{2C5E1879-84B5-42D7-9660-F71627A789D4}">
      <dgm:prSet/>
      <dgm:spPr/>
      <dgm:t>
        <a:bodyPr/>
        <a:lstStyle/>
        <a:p>
          <a:endParaRPr lang="en-US"/>
        </a:p>
      </dgm:t>
    </dgm:pt>
    <dgm:pt modelId="{8E54B527-75A9-4C9A-B933-8DD1ECFFC38D}">
      <dgm:prSet custT="1"/>
      <dgm:spPr/>
      <dgm:t>
        <a:bodyPr/>
        <a:lstStyle/>
        <a:p>
          <a:r>
            <a:rPr lang="en-US" sz="1400" dirty="0" smtClean="0"/>
            <a:t>Frequent conversation</a:t>
          </a:r>
          <a:endParaRPr lang="en-US" sz="1400" dirty="0"/>
        </a:p>
      </dgm:t>
    </dgm:pt>
    <dgm:pt modelId="{D27DCA5E-1310-47E6-BAC6-B424C6EC5722}" type="parTrans" cxnId="{6AC6E53F-60A2-46F7-8F03-CF12041D3185}">
      <dgm:prSet/>
      <dgm:spPr/>
      <dgm:t>
        <a:bodyPr/>
        <a:lstStyle/>
        <a:p>
          <a:endParaRPr lang="en-US"/>
        </a:p>
      </dgm:t>
    </dgm:pt>
    <dgm:pt modelId="{A32D6DDE-943B-47AA-AC24-102C2756A7E9}" type="sibTrans" cxnId="{6AC6E53F-60A2-46F7-8F03-CF12041D3185}">
      <dgm:prSet/>
      <dgm:spPr/>
      <dgm:t>
        <a:bodyPr/>
        <a:lstStyle/>
        <a:p>
          <a:endParaRPr lang="en-US"/>
        </a:p>
      </dgm:t>
    </dgm:pt>
    <dgm:pt modelId="{17E6CC85-3250-46C2-AF1C-EFADA4C553DC}" type="pres">
      <dgm:prSet presAssocID="{D2901C57-62C5-41E5-BB25-DC7C2D2A41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F83CFF-A83C-4C19-92B6-E5F8032E41DE}" type="pres">
      <dgm:prSet presAssocID="{E184B008-A58D-466B-9493-A111C7AC79D7}" presName="root" presStyleCnt="0"/>
      <dgm:spPr/>
    </dgm:pt>
    <dgm:pt modelId="{B33AEC70-29FC-41E1-A2A4-BAC49D8AEE13}" type="pres">
      <dgm:prSet presAssocID="{E184B008-A58D-466B-9493-A111C7AC79D7}" presName="rootComposite" presStyleCnt="0"/>
      <dgm:spPr/>
    </dgm:pt>
    <dgm:pt modelId="{E7EE4B55-3356-4EAD-BC2D-EC639F19A0D4}" type="pres">
      <dgm:prSet presAssocID="{E184B008-A58D-466B-9493-A111C7AC79D7}" presName="rootText" presStyleLbl="node1" presStyleIdx="0" presStyleCnt="3"/>
      <dgm:spPr/>
      <dgm:t>
        <a:bodyPr/>
        <a:lstStyle/>
        <a:p>
          <a:endParaRPr lang="en-US"/>
        </a:p>
      </dgm:t>
    </dgm:pt>
    <dgm:pt modelId="{6CB3BC72-9B8B-4E64-B6B8-3F1924BB0E46}" type="pres">
      <dgm:prSet presAssocID="{E184B008-A58D-466B-9493-A111C7AC79D7}" presName="rootConnector" presStyleLbl="node1" presStyleIdx="0" presStyleCnt="3"/>
      <dgm:spPr/>
      <dgm:t>
        <a:bodyPr/>
        <a:lstStyle/>
        <a:p>
          <a:endParaRPr lang="en-US"/>
        </a:p>
      </dgm:t>
    </dgm:pt>
    <dgm:pt modelId="{D2DA245C-2124-45FE-A8DA-5C74783FD70F}" type="pres">
      <dgm:prSet presAssocID="{E184B008-A58D-466B-9493-A111C7AC79D7}" presName="childShape" presStyleCnt="0"/>
      <dgm:spPr/>
    </dgm:pt>
    <dgm:pt modelId="{B80FACA7-716F-4045-8C01-A636831626C3}" type="pres">
      <dgm:prSet presAssocID="{9CFF4F00-8691-44A2-8B59-D8B0D61356B5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FB3094E8-6F13-4222-B8AE-DA34B77155F3}" type="pres">
      <dgm:prSet presAssocID="{FABF1857-072A-4EF1-AE8F-C76BAE460D3B}" presName="childText" presStyleLbl="bgAcc1" presStyleIdx="0" presStyleCnt="10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5119-5C68-473A-BA6D-A384E98F3DAA}" type="pres">
      <dgm:prSet presAssocID="{4A4CE20E-766C-4035-A12C-334C42D7D428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FAABE82A-59B8-4742-A686-9A2F9851FBA3}" type="pres">
      <dgm:prSet presAssocID="{9D623385-396D-4B7D-84FB-BC7632AECE42}" presName="childText" presStyleLbl="bgAcc1" presStyleIdx="1" presStyleCnt="10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FCBB1-2C49-49E8-A76E-BE010C4D3D76}" type="pres">
      <dgm:prSet presAssocID="{AF331CE3-5286-44DF-A8E1-65115F0C3A61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F6E79479-B72E-4EAE-97A8-5ECC9C32FBCD}" type="pres">
      <dgm:prSet presAssocID="{FDFE86F7-D147-4BB5-A440-D2FF25414E47}" presName="childText" presStyleLbl="bgAcc1" presStyleIdx="2" presStyleCnt="10" custLinFactNeighborY="3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D0919-98F9-4710-A303-BC234F5646F0}" type="pres">
      <dgm:prSet presAssocID="{AAE85B31-0004-41B3-B321-1C23F9D7EC0A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D485F933-200D-49F6-BC45-0772D7DBC9D0}" type="pres">
      <dgm:prSet presAssocID="{0B82C683-E3DF-486A-83FF-9EF1EC30CEB8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45B85-450F-4284-8B2A-9B624CDFCD61}" type="pres">
      <dgm:prSet presAssocID="{4FBB3A94-9C82-4E55-A751-24EE89C60D9A}" presName="root" presStyleCnt="0"/>
      <dgm:spPr/>
    </dgm:pt>
    <dgm:pt modelId="{5426E436-3261-4270-BB7D-13A5C3719BD6}" type="pres">
      <dgm:prSet presAssocID="{4FBB3A94-9C82-4E55-A751-24EE89C60D9A}" presName="rootComposite" presStyleCnt="0"/>
      <dgm:spPr/>
    </dgm:pt>
    <dgm:pt modelId="{A081FA2F-98A2-457C-B170-5F4075110B0E}" type="pres">
      <dgm:prSet presAssocID="{4FBB3A94-9C82-4E55-A751-24EE89C60D9A}" presName="rootText" presStyleLbl="node1" presStyleIdx="1" presStyleCnt="3"/>
      <dgm:spPr/>
      <dgm:t>
        <a:bodyPr/>
        <a:lstStyle/>
        <a:p>
          <a:endParaRPr lang="en-US"/>
        </a:p>
      </dgm:t>
    </dgm:pt>
    <dgm:pt modelId="{E51CD8E0-559A-4A40-9ED8-846061811966}" type="pres">
      <dgm:prSet presAssocID="{4FBB3A94-9C82-4E55-A751-24EE89C60D9A}" presName="rootConnector" presStyleLbl="node1" presStyleIdx="1" presStyleCnt="3"/>
      <dgm:spPr/>
      <dgm:t>
        <a:bodyPr/>
        <a:lstStyle/>
        <a:p>
          <a:endParaRPr lang="en-US"/>
        </a:p>
      </dgm:t>
    </dgm:pt>
    <dgm:pt modelId="{BE47910C-62B2-4667-B9ED-4510B507B908}" type="pres">
      <dgm:prSet presAssocID="{4FBB3A94-9C82-4E55-A751-24EE89C60D9A}" presName="childShape" presStyleCnt="0"/>
      <dgm:spPr/>
    </dgm:pt>
    <dgm:pt modelId="{849C5319-03A7-4F86-8EB9-29CC9F392C09}" type="pres">
      <dgm:prSet presAssocID="{CA38CD60-1C8F-4555-B2C1-49316A921D1B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3D3C55A2-6413-422D-B814-34FAFF34989E}" type="pres">
      <dgm:prSet presAssocID="{2EC1A13E-8320-4A07-BAE6-82A6195FCD86}" presName="childText" presStyleLbl="bgAcc1" presStyleIdx="4" presStyleCnt="10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F9590-9042-4540-8566-58E4334C356E}" type="pres">
      <dgm:prSet presAssocID="{14CECA80-BDC3-4D6B-A281-81FDCE8BD9A7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20121597-B00E-461D-A13A-D19ECC12643C}" type="pres">
      <dgm:prSet presAssocID="{66D105AD-2272-4756-ABAD-A441DF64B8BC}" presName="childText" presStyleLbl="bgAcc1" presStyleIdx="5" presStyleCnt="10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0018F-6FB7-4FBF-8766-8F39573036EA}" type="pres">
      <dgm:prSet presAssocID="{C033798A-530E-464C-A504-A365CF4059ED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D2DA3E98-974C-4F39-8010-31C1810A8D8C}" type="pres">
      <dgm:prSet presAssocID="{6D917FD7-9E35-4D7E-9A0C-18ECF1C869F1}" presName="childText" presStyleLbl="bgAcc1" presStyleIdx="6" presStyleCnt="10" custScaleY="124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62BD3-61B3-4323-AE54-BB76231CB314}" type="pres">
      <dgm:prSet presAssocID="{E367310D-0048-4E64-B9A2-FEC20D95B4C9}" presName="root" presStyleCnt="0"/>
      <dgm:spPr/>
    </dgm:pt>
    <dgm:pt modelId="{7BF5DADE-B9EA-425C-950E-F6271C5D139F}" type="pres">
      <dgm:prSet presAssocID="{E367310D-0048-4E64-B9A2-FEC20D95B4C9}" presName="rootComposite" presStyleCnt="0"/>
      <dgm:spPr/>
    </dgm:pt>
    <dgm:pt modelId="{7135D54D-6300-4D48-92E7-D9537BF9492B}" type="pres">
      <dgm:prSet presAssocID="{E367310D-0048-4E64-B9A2-FEC20D95B4C9}" presName="rootText" presStyleLbl="node1" presStyleIdx="2" presStyleCnt="3"/>
      <dgm:spPr/>
      <dgm:t>
        <a:bodyPr/>
        <a:lstStyle/>
        <a:p>
          <a:endParaRPr lang="en-US"/>
        </a:p>
      </dgm:t>
    </dgm:pt>
    <dgm:pt modelId="{D4E4FBAF-F9A4-4974-B365-33027D32C4DA}" type="pres">
      <dgm:prSet presAssocID="{E367310D-0048-4E64-B9A2-FEC20D95B4C9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D67A02-0FBD-4D5C-8B91-003B5ED9CB5F}" type="pres">
      <dgm:prSet presAssocID="{E367310D-0048-4E64-B9A2-FEC20D95B4C9}" presName="childShape" presStyleCnt="0"/>
      <dgm:spPr/>
    </dgm:pt>
    <dgm:pt modelId="{A125B837-2CCB-4B59-83B0-5ACFB8BF2273}" type="pres">
      <dgm:prSet presAssocID="{6604DA82-4A32-47CB-8E9E-81A7F5197357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2E30CD2E-0A52-4CBA-B8FE-48E4B3E7B638}" type="pres">
      <dgm:prSet presAssocID="{58E3944A-E34A-49CF-978D-C7CF7DE5D779}" presName="childText" presStyleLbl="bgAcc1" presStyleIdx="7" presStyleCnt="10" custLinFactNeighborX="-1843" custLinFactNeighborY="5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2683B-5999-4C08-A02D-87024D8870DB}" type="pres">
      <dgm:prSet presAssocID="{72DBD37B-55F6-4AD0-A487-6E37EA12FF42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3ABA9BAF-7016-4070-AB8C-5A251F8698AB}" type="pres">
      <dgm:prSet presAssocID="{A6F000BF-CFCF-4E45-983F-B2743AAFF18E}" presName="childText" presStyleLbl="bgAcc1" presStyleIdx="8" presStyleCnt="10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1D8A-ECA6-4122-BBF1-0BEF4ED468EF}" type="pres">
      <dgm:prSet presAssocID="{D27DCA5E-1310-47E6-BAC6-B424C6EC5722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A30B344D-70ED-418D-B714-5992121873A0}" type="pres">
      <dgm:prSet presAssocID="{8E54B527-75A9-4C9A-B933-8DD1ECFFC38D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2323F5-13AA-4DF7-A490-278F1F1593E2}" type="presOf" srcId="{E184B008-A58D-466B-9493-A111C7AC79D7}" destId="{E7EE4B55-3356-4EAD-BC2D-EC639F19A0D4}" srcOrd="0" destOrd="0" presId="urn:microsoft.com/office/officeart/2005/8/layout/hierarchy3"/>
    <dgm:cxn modelId="{2728964D-EDAC-4D53-A04A-E96E845D086B}" type="presOf" srcId="{4FBB3A94-9C82-4E55-A751-24EE89C60D9A}" destId="{A081FA2F-98A2-457C-B170-5F4075110B0E}" srcOrd="0" destOrd="0" presId="urn:microsoft.com/office/officeart/2005/8/layout/hierarchy3"/>
    <dgm:cxn modelId="{5ACA18A1-1D46-4C9E-9D65-D3D1D780D70F}" type="presOf" srcId="{0B82C683-E3DF-486A-83FF-9EF1EC30CEB8}" destId="{D485F933-200D-49F6-BC45-0772D7DBC9D0}" srcOrd="0" destOrd="0" presId="urn:microsoft.com/office/officeart/2005/8/layout/hierarchy3"/>
    <dgm:cxn modelId="{C7AE882E-AB38-4709-A5A8-3C6EE2B95BD9}" type="presOf" srcId="{E367310D-0048-4E64-B9A2-FEC20D95B4C9}" destId="{7135D54D-6300-4D48-92E7-D9537BF9492B}" srcOrd="0" destOrd="0" presId="urn:microsoft.com/office/officeart/2005/8/layout/hierarchy3"/>
    <dgm:cxn modelId="{D21B537C-1870-4351-9859-9E80268EF96A}" type="presOf" srcId="{D27DCA5E-1310-47E6-BAC6-B424C6EC5722}" destId="{32F41D8A-ECA6-4122-BBF1-0BEF4ED468EF}" srcOrd="0" destOrd="0" presId="urn:microsoft.com/office/officeart/2005/8/layout/hierarchy3"/>
    <dgm:cxn modelId="{D0FE4F1D-4385-40FD-9C7C-44F2EC9086A7}" type="presOf" srcId="{FDFE86F7-D147-4BB5-A440-D2FF25414E47}" destId="{F6E79479-B72E-4EAE-97A8-5ECC9C32FBCD}" srcOrd="0" destOrd="0" presId="urn:microsoft.com/office/officeart/2005/8/layout/hierarchy3"/>
    <dgm:cxn modelId="{AF4DB8B1-A75F-47AA-96CA-C828357EE3AB}" type="presOf" srcId="{58E3944A-E34A-49CF-978D-C7CF7DE5D779}" destId="{2E30CD2E-0A52-4CBA-B8FE-48E4B3E7B638}" srcOrd="0" destOrd="0" presId="urn:microsoft.com/office/officeart/2005/8/layout/hierarchy3"/>
    <dgm:cxn modelId="{80154DEB-2782-407A-BABD-8C9C5198A0EC}" type="presOf" srcId="{6D917FD7-9E35-4D7E-9A0C-18ECF1C869F1}" destId="{D2DA3E98-974C-4F39-8010-31C1810A8D8C}" srcOrd="0" destOrd="0" presId="urn:microsoft.com/office/officeart/2005/8/layout/hierarchy3"/>
    <dgm:cxn modelId="{76C7A6CA-1840-41CD-BB05-1E617E3C4C86}" type="presOf" srcId="{14CECA80-BDC3-4D6B-A281-81FDCE8BD9A7}" destId="{F8EF9590-9042-4540-8566-58E4334C356E}" srcOrd="0" destOrd="0" presId="urn:microsoft.com/office/officeart/2005/8/layout/hierarchy3"/>
    <dgm:cxn modelId="{9945657F-05BA-4A57-B373-AD9450A1DB2C}" type="presOf" srcId="{4FBB3A94-9C82-4E55-A751-24EE89C60D9A}" destId="{E51CD8E0-559A-4A40-9ED8-846061811966}" srcOrd="1" destOrd="0" presId="urn:microsoft.com/office/officeart/2005/8/layout/hierarchy3"/>
    <dgm:cxn modelId="{6AC6E53F-60A2-46F7-8F03-CF12041D3185}" srcId="{E367310D-0048-4E64-B9A2-FEC20D95B4C9}" destId="{8E54B527-75A9-4C9A-B933-8DD1ECFFC38D}" srcOrd="2" destOrd="0" parTransId="{D27DCA5E-1310-47E6-BAC6-B424C6EC5722}" sibTransId="{A32D6DDE-943B-47AA-AC24-102C2756A7E9}"/>
    <dgm:cxn modelId="{2C5E1879-84B5-42D7-9660-F71627A789D4}" srcId="{4FBB3A94-9C82-4E55-A751-24EE89C60D9A}" destId="{6D917FD7-9E35-4D7E-9A0C-18ECF1C869F1}" srcOrd="2" destOrd="0" parTransId="{C033798A-530E-464C-A504-A365CF4059ED}" sibTransId="{91DF7DCF-ED5E-40C4-A8CF-B960CA04AB85}"/>
    <dgm:cxn modelId="{975C6CE8-1543-49E5-97F9-01100309E0C3}" srcId="{D2901C57-62C5-41E5-BB25-DC7C2D2A41AB}" destId="{E367310D-0048-4E64-B9A2-FEC20D95B4C9}" srcOrd="2" destOrd="0" parTransId="{2717A0A4-8F0C-456B-8B17-5683879AA786}" sibTransId="{67CFF74F-5569-4FE9-9960-D0A3BF67E4F7}"/>
    <dgm:cxn modelId="{0D1B43AC-575A-4DEF-98FC-9A0603E79024}" type="presOf" srcId="{2EC1A13E-8320-4A07-BAE6-82A6195FCD86}" destId="{3D3C55A2-6413-422D-B814-34FAFF34989E}" srcOrd="0" destOrd="0" presId="urn:microsoft.com/office/officeart/2005/8/layout/hierarchy3"/>
    <dgm:cxn modelId="{172C6132-5B86-47A2-8B05-AD4FA1402AA8}" type="presOf" srcId="{4A4CE20E-766C-4035-A12C-334C42D7D428}" destId="{DACF5119-5C68-473A-BA6D-A384E98F3DAA}" srcOrd="0" destOrd="0" presId="urn:microsoft.com/office/officeart/2005/8/layout/hierarchy3"/>
    <dgm:cxn modelId="{5FEDDC58-C0F4-4DFD-B1C1-BCF819047062}" type="presOf" srcId="{66D105AD-2272-4756-ABAD-A441DF64B8BC}" destId="{20121597-B00E-461D-A13A-D19ECC12643C}" srcOrd="0" destOrd="0" presId="urn:microsoft.com/office/officeart/2005/8/layout/hierarchy3"/>
    <dgm:cxn modelId="{38E56245-7CC1-4DB8-BA40-5CDE29542DE1}" type="presOf" srcId="{D2901C57-62C5-41E5-BB25-DC7C2D2A41AB}" destId="{17E6CC85-3250-46C2-AF1C-EFADA4C553DC}" srcOrd="0" destOrd="0" presId="urn:microsoft.com/office/officeart/2005/8/layout/hierarchy3"/>
    <dgm:cxn modelId="{519E7ECA-04B5-43FD-92C9-28B4B605E00E}" type="presOf" srcId="{72DBD37B-55F6-4AD0-A487-6E37EA12FF42}" destId="{52A2683B-5999-4C08-A02D-87024D8870DB}" srcOrd="0" destOrd="0" presId="urn:microsoft.com/office/officeart/2005/8/layout/hierarchy3"/>
    <dgm:cxn modelId="{47EE620C-D740-4A73-8440-062F273B738F}" type="presOf" srcId="{E367310D-0048-4E64-B9A2-FEC20D95B4C9}" destId="{D4E4FBAF-F9A4-4974-B365-33027D32C4DA}" srcOrd="1" destOrd="0" presId="urn:microsoft.com/office/officeart/2005/8/layout/hierarchy3"/>
    <dgm:cxn modelId="{BAFE6F65-D926-4C2B-9A90-FE089485CD7E}" srcId="{E184B008-A58D-466B-9493-A111C7AC79D7}" destId="{9D623385-396D-4B7D-84FB-BC7632AECE42}" srcOrd="1" destOrd="0" parTransId="{4A4CE20E-766C-4035-A12C-334C42D7D428}" sibTransId="{C0536B30-AD64-48A3-A83D-F9B5F4A906CF}"/>
    <dgm:cxn modelId="{70D1D013-905F-488B-8637-74954692EA3B}" type="presOf" srcId="{E184B008-A58D-466B-9493-A111C7AC79D7}" destId="{6CB3BC72-9B8B-4E64-B6B8-3F1924BB0E46}" srcOrd="1" destOrd="0" presId="urn:microsoft.com/office/officeart/2005/8/layout/hierarchy3"/>
    <dgm:cxn modelId="{B873F2CF-C1BB-4BB1-B232-A775844F8D5D}" type="presOf" srcId="{AAE85B31-0004-41B3-B321-1C23F9D7EC0A}" destId="{8CCD0919-98F9-4710-A303-BC234F5646F0}" srcOrd="0" destOrd="0" presId="urn:microsoft.com/office/officeart/2005/8/layout/hierarchy3"/>
    <dgm:cxn modelId="{71FC605E-A006-4300-A12F-27A910DB7060}" srcId="{4FBB3A94-9C82-4E55-A751-24EE89C60D9A}" destId="{66D105AD-2272-4756-ABAD-A441DF64B8BC}" srcOrd="1" destOrd="0" parTransId="{14CECA80-BDC3-4D6B-A281-81FDCE8BD9A7}" sibTransId="{6E7411F4-420D-444C-B0BF-9FCA1989BD7B}"/>
    <dgm:cxn modelId="{2A4CA38E-E3DE-47F9-B848-E43E15E38E49}" type="presOf" srcId="{AF331CE3-5286-44DF-A8E1-65115F0C3A61}" destId="{A04FCBB1-2C49-49E8-A76E-BE010C4D3D76}" srcOrd="0" destOrd="0" presId="urn:microsoft.com/office/officeart/2005/8/layout/hierarchy3"/>
    <dgm:cxn modelId="{C52B95E6-21DC-4FAD-9E55-9B7F9C8A7066}" type="presOf" srcId="{8E54B527-75A9-4C9A-B933-8DD1ECFFC38D}" destId="{A30B344D-70ED-418D-B714-5992121873A0}" srcOrd="0" destOrd="0" presId="urn:microsoft.com/office/officeart/2005/8/layout/hierarchy3"/>
    <dgm:cxn modelId="{05C83FAF-9611-41D7-9384-193AC16E4B4B}" srcId="{D2901C57-62C5-41E5-BB25-DC7C2D2A41AB}" destId="{E184B008-A58D-466B-9493-A111C7AC79D7}" srcOrd="0" destOrd="0" parTransId="{F8C8A35B-D587-46F1-99D0-4A2F8715A9FD}" sibTransId="{E72CE713-A28C-4365-8891-84A568E22FFC}"/>
    <dgm:cxn modelId="{3F851B33-F128-4176-B010-AC79A6899BBF}" srcId="{D2901C57-62C5-41E5-BB25-DC7C2D2A41AB}" destId="{4FBB3A94-9C82-4E55-A751-24EE89C60D9A}" srcOrd="1" destOrd="0" parTransId="{FFA93EDE-5B34-4581-B949-6EA7712C81A6}" sibTransId="{14C0E2A9-A4AB-4C85-B922-A392EF08F788}"/>
    <dgm:cxn modelId="{C6F724DB-4F41-4925-B340-FE5B48312450}" srcId="{E367310D-0048-4E64-B9A2-FEC20D95B4C9}" destId="{A6F000BF-CFCF-4E45-983F-B2743AAFF18E}" srcOrd="1" destOrd="0" parTransId="{72DBD37B-55F6-4AD0-A487-6E37EA12FF42}" sibTransId="{8F4F5B63-4392-4FBD-9A93-D1B32D7EBF69}"/>
    <dgm:cxn modelId="{F3110FAA-5E71-4AA0-8C8D-0AA8526DAFB0}" srcId="{E184B008-A58D-466B-9493-A111C7AC79D7}" destId="{0B82C683-E3DF-486A-83FF-9EF1EC30CEB8}" srcOrd="3" destOrd="0" parTransId="{AAE85B31-0004-41B3-B321-1C23F9D7EC0A}" sibTransId="{1CCD54BD-EFD8-4100-A7CA-7D9B45EBFA27}"/>
    <dgm:cxn modelId="{3FFFB485-06DF-40D5-AE28-C98870222DD9}" type="presOf" srcId="{FABF1857-072A-4EF1-AE8F-C76BAE460D3B}" destId="{FB3094E8-6F13-4222-B8AE-DA34B77155F3}" srcOrd="0" destOrd="0" presId="urn:microsoft.com/office/officeart/2005/8/layout/hierarchy3"/>
    <dgm:cxn modelId="{5265F054-8D74-4553-B4FE-91B735DD642F}" srcId="{E367310D-0048-4E64-B9A2-FEC20D95B4C9}" destId="{58E3944A-E34A-49CF-978D-C7CF7DE5D779}" srcOrd="0" destOrd="0" parTransId="{6604DA82-4A32-47CB-8E9E-81A7F5197357}" sibTransId="{74A7B2B3-9E91-43AB-A0CE-2D6B6547F7FF}"/>
    <dgm:cxn modelId="{62A37381-CAB3-48B6-9B11-3B7CEDD01266}" srcId="{E184B008-A58D-466B-9493-A111C7AC79D7}" destId="{FABF1857-072A-4EF1-AE8F-C76BAE460D3B}" srcOrd="0" destOrd="0" parTransId="{9CFF4F00-8691-44A2-8B59-D8B0D61356B5}" sibTransId="{38AFF4EA-32CE-4C8E-8A67-7A2D370DFE1C}"/>
    <dgm:cxn modelId="{001BDC29-96CD-499F-AC11-6E639F071342}" type="presOf" srcId="{C033798A-530E-464C-A504-A365CF4059ED}" destId="{F1A0018F-6FB7-4FBF-8766-8F39573036EA}" srcOrd="0" destOrd="0" presId="urn:microsoft.com/office/officeart/2005/8/layout/hierarchy3"/>
    <dgm:cxn modelId="{D6A4D67E-CEBB-4D64-BB9A-A5FE7E86A23B}" type="presOf" srcId="{6604DA82-4A32-47CB-8E9E-81A7F5197357}" destId="{A125B837-2CCB-4B59-83B0-5ACFB8BF2273}" srcOrd="0" destOrd="0" presId="urn:microsoft.com/office/officeart/2005/8/layout/hierarchy3"/>
    <dgm:cxn modelId="{06C13986-0BD7-4A0B-A064-85314B6D1F32}" type="presOf" srcId="{9CFF4F00-8691-44A2-8B59-D8B0D61356B5}" destId="{B80FACA7-716F-4045-8C01-A636831626C3}" srcOrd="0" destOrd="0" presId="urn:microsoft.com/office/officeart/2005/8/layout/hierarchy3"/>
    <dgm:cxn modelId="{D8F83EEE-23EB-49A3-B096-D881DDC694F9}" srcId="{4FBB3A94-9C82-4E55-A751-24EE89C60D9A}" destId="{2EC1A13E-8320-4A07-BAE6-82A6195FCD86}" srcOrd="0" destOrd="0" parTransId="{CA38CD60-1C8F-4555-B2C1-49316A921D1B}" sibTransId="{02DB7E01-A01D-40BC-B8C4-0659E0129157}"/>
    <dgm:cxn modelId="{70641A06-815F-46E9-9ECE-6B84EBE5BE2B}" type="presOf" srcId="{A6F000BF-CFCF-4E45-983F-B2743AAFF18E}" destId="{3ABA9BAF-7016-4070-AB8C-5A251F8698AB}" srcOrd="0" destOrd="0" presId="urn:microsoft.com/office/officeart/2005/8/layout/hierarchy3"/>
    <dgm:cxn modelId="{5FFBDAF8-5B77-48D6-893D-0A173ED27713}" type="presOf" srcId="{9D623385-396D-4B7D-84FB-BC7632AECE42}" destId="{FAABE82A-59B8-4742-A686-9A2F9851FBA3}" srcOrd="0" destOrd="0" presId="urn:microsoft.com/office/officeart/2005/8/layout/hierarchy3"/>
    <dgm:cxn modelId="{2F2F98E1-72DC-4725-99AF-C5ADC61281FD}" srcId="{E184B008-A58D-466B-9493-A111C7AC79D7}" destId="{FDFE86F7-D147-4BB5-A440-D2FF25414E47}" srcOrd="2" destOrd="0" parTransId="{AF331CE3-5286-44DF-A8E1-65115F0C3A61}" sibTransId="{E8378B20-5E4B-45A8-9700-332040FB4971}"/>
    <dgm:cxn modelId="{558AED65-30F2-4BBF-8AE3-A955AF7D5E8B}" type="presOf" srcId="{CA38CD60-1C8F-4555-B2C1-49316A921D1B}" destId="{849C5319-03A7-4F86-8EB9-29CC9F392C09}" srcOrd="0" destOrd="0" presId="urn:microsoft.com/office/officeart/2005/8/layout/hierarchy3"/>
    <dgm:cxn modelId="{448BBE23-8B1A-4AA8-956D-A34286A8CD68}" type="presParOf" srcId="{17E6CC85-3250-46C2-AF1C-EFADA4C553DC}" destId="{63F83CFF-A83C-4C19-92B6-E5F8032E41DE}" srcOrd="0" destOrd="0" presId="urn:microsoft.com/office/officeart/2005/8/layout/hierarchy3"/>
    <dgm:cxn modelId="{522E4190-A821-4BD7-ABE3-0304EF002A33}" type="presParOf" srcId="{63F83CFF-A83C-4C19-92B6-E5F8032E41DE}" destId="{B33AEC70-29FC-41E1-A2A4-BAC49D8AEE13}" srcOrd="0" destOrd="0" presId="urn:microsoft.com/office/officeart/2005/8/layout/hierarchy3"/>
    <dgm:cxn modelId="{30858007-2439-438B-AD8D-CEEC4D377ACB}" type="presParOf" srcId="{B33AEC70-29FC-41E1-A2A4-BAC49D8AEE13}" destId="{E7EE4B55-3356-4EAD-BC2D-EC639F19A0D4}" srcOrd="0" destOrd="0" presId="urn:microsoft.com/office/officeart/2005/8/layout/hierarchy3"/>
    <dgm:cxn modelId="{69E57D0B-69A1-4CBF-ABAD-CA2DE13C9DBF}" type="presParOf" srcId="{B33AEC70-29FC-41E1-A2A4-BAC49D8AEE13}" destId="{6CB3BC72-9B8B-4E64-B6B8-3F1924BB0E46}" srcOrd="1" destOrd="0" presId="urn:microsoft.com/office/officeart/2005/8/layout/hierarchy3"/>
    <dgm:cxn modelId="{F010430E-85E3-4072-8352-00D8941DE191}" type="presParOf" srcId="{63F83CFF-A83C-4C19-92B6-E5F8032E41DE}" destId="{D2DA245C-2124-45FE-A8DA-5C74783FD70F}" srcOrd="1" destOrd="0" presId="urn:microsoft.com/office/officeart/2005/8/layout/hierarchy3"/>
    <dgm:cxn modelId="{C3C22F46-D21C-4EDB-94DA-8CEB0B2B40A1}" type="presParOf" srcId="{D2DA245C-2124-45FE-A8DA-5C74783FD70F}" destId="{B80FACA7-716F-4045-8C01-A636831626C3}" srcOrd="0" destOrd="0" presId="urn:microsoft.com/office/officeart/2005/8/layout/hierarchy3"/>
    <dgm:cxn modelId="{EC036E49-8082-4B1F-8EC1-100E06FC68B9}" type="presParOf" srcId="{D2DA245C-2124-45FE-A8DA-5C74783FD70F}" destId="{FB3094E8-6F13-4222-B8AE-DA34B77155F3}" srcOrd="1" destOrd="0" presId="urn:microsoft.com/office/officeart/2005/8/layout/hierarchy3"/>
    <dgm:cxn modelId="{38EBF3D7-5ECB-47B8-B175-A7EAAA877F84}" type="presParOf" srcId="{D2DA245C-2124-45FE-A8DA-5C74783FD70F}" destId="{DACF5119-5C68-473A-BA6D-A384E98F3DAA}" srcOrd="2" destOrd="0" presId="urn:microsoft.com/office/officeart/2005/8/layout/hierarchy3"/>
    <dgm:cxn modelId="{398B6833-6AB8-4BA8-9EF4-0241220317C5}" type="presParOf" srcId="{D2DA245C-2124-45FE-A8DA-5C74783FD70F}" destId="{FAABE82A-59B8-4742-A686-9A2F9851FBA3}" srcOrd="3" destOrd="0" presId="urn:microsoft.com/office/officeart/2005/8/layout/hierarchy3"/>
    <dgm:cxn modelId="{2563A246-E2C0-44D1-A379-5281B63B261C}" type="presParOf" srcId="{D2DA245C-2124-45FE-A8DA-5C74783FD70F}" destId="{A04FCBB1-2C49-49E8-A76E-BE010C4D3D76}" srcOrd="4" destOrd="0" presId="urn:microsoft.com/office/officeart/2005/8/layout/hierarchy3"/>
    <dgm:cxn modelId="{251A29F0-0889-4334-8FC7-8404AC38F76A}" type="presParOf" srcId="{D2DA245C-2124-45FE-A8DA-5C74783FD70F}" destId="{F6E79479-B72E-4EAE-97A8-5ECC9C32FBCD}" srcOrd="5" destOrd="0" presId="urn:microsoft.com/office/officeart/2005/8/layout/hierarchy3"/>
    <dgm:cxn modelId="{C6339BCC-6161-4349-A0EA-FFABC1FDFC50}" type="presParOf" srcId="{D2DA245C-2124-45FE-A8DA-5C74783FD70F}" destId="{8CCD0919-98F9-4710-A303-BC234F5646F0}" srcOrd="6" destOrd="0" presId="urn:microsoft.com/office/officeart/2005/8/layout/hierarchy3"/>
    <dgm:cxn modelId="{258AC32C-45DE-4939-BB5B-3061A276B526}" type="presParOf" srcId="{D2DA245C-2124-45FE-A8DA-5C74783FD70F}" destId="{D485F933-200D-49F6-BC45-0772D7DBC9D0}" srcOrd="7" destOrd="0" presId="urn:microsoft.com/office/officeart/2005/8/layout/hierarchy3"/>
    <dgm:cxn modelId="{815A63B7-7676-48F8-B17E-DBDF0869D918}" type="presParOf" srcId="{17E6CC85-3250-46C2-AF1C-EFADA4C553DC}" destId="{36045B85-450F-4284-8B2A-9B624CDFCD61}" srcOrd="1" destOrd="0" presId="urn:microsoft.com/office/officeart/2005/8/layout/hierarchy3"/>
    <dgm:cxn modelId="{1D632B8F-CACA-4590-BED8-B7137DA14EF9}" type="presParOf" srcId="{36045B85-450F-4284-8B2A-9B624CDFCD61}" destId="{5426E436-3261-4270-BB7D-13A5C3719BD6}" srcOrd="0" destOrd="0" presId="urn:microsoft.com/office/officeart/2005/8/layout/hierarchy3"/>
    <dgm:cxn modelId="{C113F4D8-0C7A-4898-A11B-3E5B8028C918}" type="presParOf" srcId="{5426E436-3261-4270-BB7D-13A5C3719BD6}" destId="{A081FA2F-98A2-457C-B170-5F4075110B0E}" srcOrd="0" destOrd="0" presId="urn:microsoft.com/office/officeart/2005/8/layout/hierarchy3"/>
    <dgm:cxn modelId="{337ADD40-F77D-4758-A594-9050CAC1105D}" type="presParOf" srcId="{5426E436-3261-4270-BB7D-13A5C3719BD6}" destId="{E51CD8E0-559A-4A40-9ED8-846061811966}" srcOrd="1" destOrd="0" presId="urn:microsoft.com/office/officeart/2005/8/layout/hierarchy3"/>
    <dgm:cxn modelId="{4022199C-D7A4-4EB0-AB70-CAD3D5249B1C}" type="presParOf" srcId="{36045B85-450F-4284-8B2A-9B624CDFCD61}" destId="{BE47910C-62B2-4667-B9ED-4510B507B908}" srcOrd="1" destOrd="0" presId="urn:microsoft.com/office/officeart/2005/8/layout/hierarchy3"/>
    <dgm:cxn modelId="{903B423F-42E6-4503-B79C-8C141D21A855}" type="presParOf" srcId="{BE47910C-62B2-4667-B9ED-4510B507B908}" destId="{849C5319-03A7-4F86-8EB9-29CC9F392C09}" srcOrd="0" destOrd="0" presId="urn:microsoft.com/office/officeart/2005/8/layout/hierarchy3"/>
    <dgm:cxn modelId="{566F1134-253B-4E0F-9C18-C33C410C4322}" type="presParOf" srcId="{BE47910C-62B2-4667-B9ED-4510B507B908}" destId="{3D3C55A2-6413-422D-B814-34FAFF34989E}" srcOrd="1" destOrd="0" presId="urn:microsoft.com/office/officeart/2005/8/layout/hierarchy3"/>
    <dgm:cxn modelId="{3B06381C-EA48-42EF-A22D-EFAA84C73F5F}" type="presParOf" srcId="{BE47910C-62B2-4667-B9ED-4510B507B908}" destId="{F8EF9590-9042-4540-8566-58E4334C356E}" srcOrd="2" destOrd="0" presId="urn:microsoft.com/office/officeart/2005/8/layout/hierarchy3"/>
    <dgm:cxn modelId="{DC2F410F-DA44-44DE-B6EB-01BDE98241AF}" type="presParOf" srcId="{BE47910C-62B2-4667-B9ED-4510B507B908}" destId="{20121597-B00E-461D-A13A-D19ECC12643C}" srcOrd="3" destOrd="0" presId="urn:microsoft.com/office/officeart/2005/8/layout/hierarchy3"/>
    <dgm:cxn modelId="{69B9E8F6-C449-407D-ADD3-E8C6E3864EC3}" type="presParOf" srcId="{BE47910C-62B2-4667-B9ED-4510B507B908}" destId="{F1A0018F-6FB7-4FBF-8766-8F39573036EA}" srcOrd="4" destOrd="0" presId="urn:microsoft.com/office/officeart/2005/8/layout/hierarchy3"/>
    <dgm:cxn modelId="{33FE0F7B-9B45-4FF8-836F-AC03F5B930CA}" type="presParOf" srcId="{BE47910C-62B2-4667-B9ED-4510B507B908}" destId="{D2DA3E98-974C-4F39-8010-31C1810A8D8C}" srcOrd="5" destOrd="0" presId="urn:microsoft.com/office/officeart/2005/8/layout/hierarchy3"/>
    <dgm:cxn modelId="{AFECDBD6-7515-44E6-8163-483680B43929}" type="presParOf" srcId="{17E6CC85-3250-46C2-AF1C-EFADA4C553DC}" destId="{6B962BD3-61B3-4323-AE54-BB76231CB314}" srcOrd="2" destOrd="0" presId="urn:microsoft.com/office/officeart/2005/8/layout/hierarchy3"/>
    <dgm:cxn modelId="{52E06E50-41FF-4226-83A4-286B74F916D2}" type="presParOf" srcId="{6B962BD3-61B3-4323-AE54-BB76231CB314}" destId="{7BF5DADE-B9EA-425C-950E-F6271C5D139F}" srcOrd="0" destOrd="0" presId="urn:microsoft.com/office/officeart/2005/8/layout/hierarchy3"/>
    <dgm:cxn modelId="{0242EDDC-6C92-43B9-9A8C-417BACEF2417}" type="presParOf" srcId="{7BF5DADE-B9EA-425C-950E-F6271C5D139F}" destId="{7135D54D-6300-4D48-92E7-D9537BF9492B}" srcOrd="0" destOrd="0" presId="urn:microsoft.com/office/officeart/2005/8/layout/hierarchy3"/>
    <dgm:cxn modelId="{1E1669A6-F417-4F7A-A2D0-0DC54EE5FBD5}" type="presParOf" srcId="{7BF5DADE-B9EA-425C-950E-F6271C5D139F}" destId="{D4E4FBAF-F9A4-4974-B365-33027D32C4DA}" srcOrd="1" destOrd="0" presId="urn:microsoft.com/office/officeart/2005/8/layout/hierarchy3"/>
    <dgm:cxn modelId="{744F2D89-59C4-47D0-B3C4-C9AE4B6A2288}" type="presParOf" srcId="{6B962BD3-61B3-4323-AE54-BB76231CB314}" destId="{A9D67A02-0FBD-4D5C-8B91-003B5ED9CB5F}" srcOrd="1" destOrd="0" presId="urn:microsoft.com/office/officeart/2005/8/layout/hierarchy3"/>
    <dgm:cxn modelId="{E8BB871C-A410-4660-8511-1C9128F208DE}" type="presParOf" srcId="{A9D67A02-0FBD-4D5C-8B91-003B5ED9CB5F}" destId="{A125B837-2CCB-4B59-83B0-5ACFB8BF2273}" srcOrd="0" destOrd="0" presId="urn:microsoft.com/office/officeart/2005/8/layout/hierarchy3"/>
    <dgm:cxn modelId="{8FB94CD4-0545-4FDD-8D80-8369BEA69CC5}" type="presParOf" srcId="{A9D67A02-0FBD-4D5C-8B91-003B5ED9CB5F}" destId="{2E30CD2E-0A52-4CBA-B8FE-48E4B3E7B638}" srcOrd="1" destOrd="0" presId="urn:microsoft.com/office/officeart/2005/8/layout/hierarchy3"/>
    <dgm:cxn modelId="{3DECD319-B363-4A5A-B821-4842FEBCC77B}" type="presParOf" srcId="{A9D67A02-0FBD-4D5C-8B91-003B5ED9CB5F}" destId="{52A2683B-5999-4C08-A02D-87024D8870DB}" srcOrd="2" destOrd="0" presId="urn:microsoft.com/office/officeart/2005/8/layout/hierarchy3"/>
    <dgm:cxn modelId="{272BC892-0A04-4ECC-946D-763F2C6A0008}" type="presParOf" srcId="{A9D67A02-0FBD-4D5C-8B91-003B5ED9CB5F}" destId="{3ABA9BAF-7016-4070-AB8C-5A251F8698AB}" srcOrd="3" destOrd="0" presId="urn:microsoft.com/office/officeart/2005/8/layout/hierarchy3"/>
    <dgm:cxn modelId="{F30EB7F9-F40D-4081-AE3C-F1BB4D66F49E}" type="presParOf" srcId="{A9D67A02-0FBD-4D5C-8B91-003B5ED9CB5F}" destId="{32F41D8A-ECA6-4122-BBF1-0BEF4ED468EF}" srcOrd="4" destOrd="0" presId="urn:microsoft.com/office/officeart/2005/8/layout/hierarchy3"/>
    <dgm:cxn modelId="{3F560654-CEB0-488B-A2BE-095B70A7193A}" type="presParOf" srcId="{A9D67A02-0FBD-4D5C-8B91-003B5ED9CB5F}" destId="{A30B344D-70ED-418D-B714-5992121873A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901C57-62C5-41E5-BB25-DC7C2D2A41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4B008-A58D-466B-9493-A111C7AC79D7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EMOTIONAL SUPPORT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8C8A35B-D587-46F1-99D0-4A2F8715A9FD}" type="parTrans" cxnId="{05C83FAF-9611-41D7-9384-193AC16E4B4B}">
      <dgm:prSet/>
      <dgm:spPr/>
      <dgm:t>
        <a:bodyPr/>
        <a:lstStyle/>
        <a:p>
          <a:endParaRPr lang="en-US"/>
        </a:p>
      </dgm:t>
    </dgm:pt>
    <dgm:pt modelId="{E72CE713-A28C-4365-8891-84A568E22FFC}" type="sibTrans" cxnId="{05C83FAF-9611-41D7-9384-193AC16E4B4B}">
      <dgm:prSet/>
      <dgm:spPr/>
      <dgm:t>
        <a:bodyPr/>
        <a:lstStyle/>
        <a:p>
          <a:endParaRPr lang="en-US"/>
        </a:p>
      </dgm:t>
    </dgm:pt>
    <dgm:pt modelId="{FABF1857-072A-4EF1-AE8F-C76BAE460D3B}">
      <dgm:prSet phldrT="[Text]"/>
      <dgm:spPr/>
      <dgm:t>
        <a:bodyPr/>
        <a:lstStyle/>
        <a:p>
          <a:r>
            <a:rPr lang="en-US" dirty="0" smtClean="0"/>
            <a:t>Positive Climate           </a:t>
          </a:r>
          <a:r>
            <a:rPr lang="en-US" i="1" dirty="0" smtClean="0"/>
            <a:t>(4 Indicators)</a:t>
          </a:r>
          <a:endParaRPr lang="en-US" i="1" dirty="0"/>
        </a:p>
      </dgm:t>
    </dgm:pt>
    <dgm:pt modelId="{9CFF4F00-8691-44A2-8B59-D8B0D61356B5}" type="parTrans" cxnId="{62A37381-CAB3-48B6-9B11-3B7CEDD01266}">
      <dgm:prSet/>
      <dgm:spPr/>
      <dgm:t>
        <a:bodyPr/>
        <a:lstStyle/>
        <a:p>
          <a:endParaRPr lang="en-US"/>
        </a:p>
      </dgm:t>
    </dgm:pt>
    <dgm:pt modelId="{38AFF4EA-32CE-4C8E-8A67-7A2D370DFE1C}" type="sibTrans" cxnId="{62A37381-CAB3-48B6-9B11-3B7CEDD01266}">
      <dgm:prSet/>
      <dgm:spPr/>
      <dgm:t>
        <a:bodyPr/>
        <a:lstStyle/>
        <a:p>
          <a:endParaRPr lang="en-US"/>
        </a:p>
      </dgm:t>
    </dgm:pt>
    <dgm:pt modelId="{4FBB3A94-9C82-4E55-A751-24EE89C60D9A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CLASSROOM ORGANIZATION</a:t>
          </a:r>
        </a:p>
      </dgm:t>
    </dgm:pt>
    <dgm:pt modelId="{FFA93EDE-5B34-4581-B949-6EA7712C81A6}" type="parTrans" cxnId="{3F851B33-F128-4176-B010-AC79A6899BBF}">
      <dgm:prSet/>
      <dgm:spPr/>
      <dgm:t>
        <a:bodyPr/>
        <a:lstStyle/>
        <a:p>
          <a:endParaRPr lang="en-US"/>
        </a:p>
      </dgm:t>
    </dgm:pt>
    <dgm:pt modelId="{14C0E2A9-A4AB-4C85-B922-A392EF08F788}" type="sibTrans" cxnId="{3F851B33-F128-4176-B010-AC79A6899BBF}">
      <dgm:prSet/>
      <dgm:spPr/>
      <dgm:t>
        <a:bodyPr/>
        <a:lstStyle/>
        <a:p>
          <a:endParaRPr lang="en-US"/>
        </a:p>
      </dgm:t>
    </dgm:pt>
    <dgm:pt modelId="{2EC1A13E-8320-4A07-BAE6-82A6195FCD86}">
      <dgm:prSet/>
      <dgm:spPr/>
      <dgm:t>
        <a:bodyPr/>
        <a:lstStyle/>
        <a:p>
          <a:r>
            <a:rPr lang="en-US" dirty="0" smtClean="0"/>
            <a:t>Behavior Management     </a:t>
          </a:r>
          <a:r>
            <a:rPr lang="en-US" i="1" dirty="0" smtClean="0"/>
            <a:t>(4 indicators)</a:t>
          </a:r>
          <a:endParaRPr lang="en-US" dirty="0"/>
        </a:p>
      </dgm:t>
    </dgm:pt>
    <dgm:pt modelId="{CA38CD60-1C8F-4555-B2C1-49316A921D1B}" type="parTrans" cxnId="{D8F83EEE-23EB-49A3-B096-D881DDC694F9}">
      <dgm:prSet/>
      <dgm:spPr/>
      <dgm:t>
        <a:bodyPr/>
        <a:lstStyle/>
        <a:p>
          <a:endParaRPr lang="en-US"/>
        </a:p>
      </dgm:t>
    </dgm:pt>
    <dgm:pt modelId="{02DB7E01-A01D-40BC-B8C4-0659E0129157}" type="sibTrans" cxnId="{D8F83EEE-23EB-49A3-B096-D881DDC694F9}">
      <dgm:prSet/>
      <dgm:spPr/>
      <dgm:t>
        <a:bodyPr/>
        <a:lstStyle/>
        <a:p>
          <a:endParaRPr lang="en-US"/>
        </a:p>
      </dgm:t>
    </dgm:pt>
    <dgm:pt modelId="{E367310D-0048-4E64-B9A2-FEC20D95B4C9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INSTRUCTIONAL SUPPORT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717A0A4-8F0C-456B-8B17-5683879AA786}" type="parTrans" cxnId="{975C6CE8-1543-49E5-97F9-01100309E0C3}">
      <dgm:prSet/>
      <dgm:spPr/>
      <dgm:t>
        <a:bodyPr/>
        <a:lstStyle/>
        <a:p>
          <a:endParaRPr lang="en-US"/>
        </a:p>
      </dgm:t>
    </dgm:pt>
    <dgm:pt modelId="{67CFF74F-5569-4FE9-9960-D0A3BF67E4F7}" type="sibTrans" cxnId="{975C6CE8-1543-49E5-97F9-01100309E0C3}">
      <dgm:prSet/>
      <dgm:spPr/>
      <dgm:t>
        <a:bodyPr/>
        <a:lstStyle/>
        <a:p>
          <a:endParaRPr lang="en-US"/>
        </a:p>
      </dgm:t>
    </dgm:pt>
    <dgm:pt modelId="{58E3944A-E34A-49CF-978D-C7CF7DE5D779}">
      <dgm:prSet phldrT="[Text]"/>
      <dgm:spPr/>
      <dgm:t>
        <a:bodyPr/>
        <a:lstStyle/>
        <a:p>
          <a:r>
            <a:rPr lang="en-US" dirty="0" smtClean="0"/>
            <a:t>Concept Development     </a:t>
          </a:r>
          <a:r>
            <a:rPr lang="en-US" i="1" dirty="0" smtClean="0"/>
            <a:t>(4 indicators)</a:t>
          </a:r>
          <a:endParaRPr lang="en-US" dirty="0"/>
        </a:p>
      </dgm:t>
    </dgm:pt>
    <dgm:pt modelId="{6604DA82-4A32-47CB-8E9E-81A7F5197357}" type="parTrans" cxnId="{5265F054-8D74-4553-B4FE-91B735DD642F}">
      <dgm:prSet/>
      <dgm:spPr/>
      <dgm:t>
        <a:bodyPr/>
        <a:lstStyle/>
        <a:p>
          <a:endParaRPr lang="en-US"/>
        </a:p>
      </dgm:t>
    </dgm:pt>
    <dgm:pt modelId="{74A7B2B3-9E91-43AB-A0CE-2D6B6547F7FF}" type="sibTrans" cxnId="{5265F054-8D74-4553-B4FE-91B735DD642F}">
      <dgm:prSet/>
      <dgm:spPr/>
      <dgm:t>
        <a:bodyPr/>
        <a:lstStyle/>
        <a:p>
          <a:endParaRPr lang="en-US"/>
        </a:p>
      </dgm:t>
    </dgm:pt>
    <dgm:pt modelId="{A6F000BF-CFCF-4E45-983F-B2743AAFF18E}">
      <dgm:prSet/>
      <dgm:spPr/>
      <dgm:t>
        <a:bodyPr/>
        <a:lstStyle/>
        <a:p>
          <a:r>
            <a:rPr lang="en-US" dirty="0" smtClean="0"/>
            <a:t>Quality of Feedback            </a:t>
          </a:r>
          <a:r>
            <a:rPr lang="en-US" i="1" dirty="0" smtClean="0"/>
            <a:t>(5 indicators)</a:t>
          </a:r>
          <a:endParaRPr lang="en-US" dirty="0"/>
        </a:p>
      </dgm:t>
    </dgm:pt>
    <dgm:pt modelId="{72DBD37B-55F6-4AD0-A487-6E37EA12FF42}" type="parTrans" cxnId="{C6F724DB-4F41-4925-B340-FE5B48312450}">
      <dgm:prSet/>
      <dgm:spPr/>
      <dgm:t>
        <a:bodyPr/>
        <a:lstStyle/>
        <a:p>
          <a:endParaRPr lang="en-US"/>
        </a:p>
      </dgm:t>
    </dgm:pt>
    <dgm:pt modelId="{8F4F5B63-4392-4FBD-9A93-D1B32D7EBF69}" type="sibTrans" cxnId="{C6F724DB-4F41-4925-B340-FE5B48312450}">
      <dgm:prSet/>
      <dgm:spPr/>
      <dgm:t>
        <a:bodyPr/>
        <a:lstStyle/>
        <a:p>
          <a:endParaRPr lang="en-US"/>
        </a:p>
      </dgm:t>
    </dgm:pt>
    <dgm:pt modelId="{0B82C683-E3DF-486A-83FF-9EF1EC30CEB8}">
      <dgm:prSet/>
      <dgm:spPr/>
      <dgm:t>
        <a:bodyPr/>
        <a:lstStyle/>
        <a:p>
          <a:r>
            <a:rPr lang="en-US" dirty="0" smtClean="0"/>
            <a:t>Regard for Student Perspectives       </a:t>
          </a:r>
          <a:r>
            <a:rPr lang="en-US" i="1" dirty="0" smtClean="0"/>
            <a:t>(4 indicators)</a:t>
          </a:r>
          <a:endParaRPr lang="en-US" dirty="0"/>
        </a:p>
      </dgm:t>
    </dgm:pt>
    <dgm:pt modelId="{AAE85B31-0004-41B3-B321-1C23F9D7EC0A}" type="parTrans" cxnId="{F3110FAA-5E71-4AA0-8C8D-0AA8526DAFB0}">
      <dgm:prSet/>
      <dgm:spPr/>
      <dgm:t>
        <a:bodyPr/>
        <a:lstStyle/>
        <a:p>
          <a:endParaRPr lang="en-US"/>
        </a:p>
      </dgm:t>
    </dgm:pt>
    <dgm:pt modelId="{1CCD54BD-EFD8-4100-A7CA-7D9B45EBFA27}" type="sibTrans" cxnId="{F3110FAA-5E71-4AA0-8C8D-0AA8526DAFB0}">
      <dgm:prSet/>
      <dgm:spPr/>
      <dgm:t>
        <a:bodyPr/>
        <a:lstStyle/>
        <a:p>
          <a:endParaRPr lang="en-US"/>
        </a:p>
      </dgm:t>
    </dgm:pt>
    <dgm:pt modelId="{FDFE86F7-D147-4BB5-A440-D2FF25414E47}">
      <dgm:prSet/>
      <dgm:spPr/>
      <dgm:t>
        <a:bodyPr/>
        <a:lstStyle/>
        <a:p>
          <a:r>
            <a:rPr lang="en-US" dirty="0" smtClean="0"/>
            <a:t>Teacher Sensitivity           </a:t>
          </a:r>
          <a:r>
            <a:rPr lang="en-US" i="1" dirty="0" smtClean="0"/>
            <a:t>(4 indicators)</a:t>
          </a:r>
          <a:endParaRPr lang="en-US" i="1" dirty="0"/>
        </a:p>
      </dgm:t>
    </dgm:pt>
    <dgm:pt modelId="{AF331CE3-5286-44DF-A8E1-65115F0C3A61}" type="parTrans" cxnId="{2F2F98E1-72DC-4725-99AF-C5ADC61281FD}">
      <dgm:prSet/>
      <dgm:spPr/>
      <dgm:t>
        <a:bodyPr/>
        <a:lstStyle/>
        <a:p>
          <a:endParaRPr lang="en-US"/>
        </a:p>
      </dgm:t>
    </dgm:pt>
    <dgm:pt modelId="{E8378B20-5E4B-45A8-9700-332040FB4971}" type="sibTrans" cxnId="{2F2F98E1-72DC-4725-99AF-C5ADC61281FD}">
      <dgm:prSet/>
      <dgm:spPr/>
      <dgm:t>
        <a:bodyPr/>
        <a:lstStyle/>
        <a:p>
          <a:endParaRPr lang="en-US"/>
        </a:p>
      </dgm:t>
    </dgm:pt>
    <dgm:pt modelId="{9D623385-396D-4B7D-84FB-BC7632AECE42}">
      <dgm:prSet/>
      <dgm:spPr/>
      <dgm:t>
        <a:bodyPr/>
        <a:lstStyle/>
        <a:p>
          <a:r>
            <a:rPr lang="en-US" dirty="0" smtClean="0"/>
            <a:t>Negative Climate           </a:t>
          </a:r>
          <a:r>
            <a:rPr lang="en-US" i="1" dirty="0" smtClean="0"/>
            <a:t>(4 indicators)</a:t>
          </a:r>
          <a:endParaRPr lang="en-US" i="1" dirty="0"/>
        </a:p>
      </dgm:t>
    </dgm:pt>
    <dgm:pt modelId="{4A4CE20E-766C-4035-A12C-334C42D7D428}" type="parTrans" cxnId="{BAFE6F65-D926-4C2B-9A90-FE089485CD7E}">
      <dgm:prSet/>
      <dgm:spPr/>
      <dgm:t>
        <a:bodyPr/>
        <a:lstStyle/>
        <a:p>
          <a:endParaRPr lang="en-US"/>
        </a:p>
      </dgm:t>
    </dgm:pt>
    <dgm:pt modelId="{C0536B30-AD64-48A3-A83D-F9B5F4A906CF}" type="sibTrans" cxnId="{BAFE6F65-D926-4C2B-9A90-FE089485CD7E}">
      <dgm:prSet/>
      <dgm:spPr/>
      <dgm:t>
        <a:bodyPr/>
        <a:lstStyle/>
        <a:p>
          <a:endParaRPr lang="en-US"/>
        </a:p>
      </dgm:t>
    </dgm:pt>
    <dgm:pt modelId="{66D105AD-2272-4756-ABAD-A441DF64B8BC}">
      <dgm:prSet/>
      <dgm:spPr/>
      <dgm:t>
        <a:bodyPr/>
        <a:lstStyle/>
        <a:p>
          <a:r>
            <a:rPr lang="en-US" dirty="0" smtClean="0"/>
            <a:t>Productivity </a:t>
          </a:r>
          <a:r>
            <a:rPr lang="en-US" i="1" dirty="0" smtClean="0"/>
            <a:t>(4indicators)</a:t>
          </a:r>
          <a:endParaRPr lang="en-US" dirty="0"/>
        </a:p>
      </dgm:t>
    </dgm:pt>
    <dgm:pt modelId="{14CECA80-BDC3-4D6B-A281-81FDCE8BD9A7}" type="parTrans" cxnId="{71FC605E-A006-4300-A12F-27A910DB7060}">
      <dgm:prSet/>
      <dgm:spPr/>
      <dgm:t>
        <a:bodyPr/>
        <a:lstStyle/>
        <a:p>
          <a:endParaRPr lang="en-US"/>
        </a:p>
      </dgm:t>
    </dgm:pt>
    <dgm:pt modelId="{6E7411F4-420D-444C-B0BF-9FCA1989BD7B}" type="sibTrans" cxnId="{71FC605E-A006-4300-A12F-27A910DB7060}">
      <dgm:prSet/>
      <dgm:spPr/>
      <dgm:t>
        <a:bodyPr/>
        <a:lstStyle/>
        <a:p>
          <a:endParaRPr lang="en-US"/>
        </a:p>
      </dgm:t>
    </dgm:pt>
    <dgm:pt modelId="{6D917FD7-9E35-4D7E-9A0C-18ECF1C869F1}">
      <dgm:prSet/>
      <dgm:spPr/>
      <dgm:t>
        <a:bodyPr/>
        <a:lstStyle/>
        <a:p>
          <a:r>
            <a:rPr lang="en-US" dirty="0" smtClean="0"/>
            <a:t>Instructional Learning Formats               </a:t>
          </a:r>
          <a:r>
            <a:rPr lang="en-US" i="1" dirty="0" smtClean="0"/>
            <a:t>(4 indicators)</a:t>
          </a:r>
          <a:endParaRPr lang="en-US" dirty="0"/>
        </a:p>
      </dgm:t>
    </dgm:pt>
    <dgm:pt modelId="{C033798A-530E-464C-A504-A365CF4059ED}" type="parTrans" cxnId="{2C5E1879-84B5-42D7-9660-F71627A789D4}">
      <dgm:prSet/>
      <dgm:spPr/>
      <dgm:t>
        <a:bodyPr/>
        <a:lstStyle/>
        <a:p>
          <a:endParaRPr lang="en-US"/>
        </a:p>
      </dgm:t>
    </dgm:pt>
    <dgm:pt modelId="{91DF7DCF-ED5E-40C4-A8CF-B960CA04AB85}" type="sibTrans" cxnId="{2C5E1879-84B5-42D7-9660-F71627A789D4}">
      <dgm:prSet/>
      <dgm:spPr/>
      <dgm:t>
        <a:bodyPr/>
        <a:lstStyle/>
        <a:p>
          <a:endParaRPr lang="en-US"/>
        </a:p>
      </dgm:t>
    </dgm:pt>
    <dgm:pt modelId="{8E54B527-75A9-4C9A-B933-8DD1ECFFC38D}">
      <dgm:prSet/>
      <dgm:spPr/>
      <dgm:t>
        <a:bodyPr/>
        <a:lstStyle/>
        <a:p>
          <a:r>
            <a:rPr lang="en-US" dirty="0" smtClean="0"/>
            <a:t>Language Modeling            </a:t>
          </a:r>
          <a:r>
            <a:rPr lang="en-US" i="1" dirty="0" smtClean="0"/>
            <a:t>(5 indicators)</a:t>
          </a:r>
          <a:endParaRPr lang="en-US" dirty="0"/>
        </a:p>
      </dgm:t>
    </dgm:pt>
    <dgm:pt modelId="{D27DCA5E-1310-47E6-BAC6-B424C6EC5722}" type="parTrans" cxnId="{6AC6E53F-60A2-46F7-8F03-CF12041D3185}">
      <dgm:prSet/>
      <dgm:spPr/>
      <dgm:t>
        <a:bodyPr/>
        <a:lstStyle/>
        <a:p>
          <a:endParaRPr lang="en-US"/>
        </a:p>
      </dgm:t>
    </dgm:pt>
    <dgm:pt modelId="{A32D6DDE-943B-47AA-AC24-102C2756A7E9}" type="sibTrans" cxnId="{6AC6E53F-60A2-46F7-8F03-CF12041D3185}">
      <dgm:prSet/>
      <dgm:spPr/>
      <dgm:t>
        <a:bodyPr/>
        <a:lstStyle/>
        <a:p>
          <a:endParaRPr lang="en-US"/>
        </a:p>
      </dgm:t>
    </dgm:pt>
    <dgm:pt modelId="{17E6CC85-3250-46C2-AF1C-EFADA4C553DC}" type="pres">
      <dgm:prSet presAssocID="{D2901C57-62C5-41E5-BB25-DC7C2D2A41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F83CFF-A83C-4C19-92B6-E5F8032E41DE}" type="pres">
      <dgm:prSet presAssocID="{E184B008-A58D-466B-9493-A111C7AC79D7}" presName="root" presStyleCnt="0"/>
      <dgm:spPr/>
    </dgm:pt>
    <dgm:pt modelId="{B33AEC70-29FC-41E1-A2A4-BAC49D8AEE13}" type="pres">
      <dgm:prSet presAssocID="{E184B008-A58D-466B-9493-A111C7AC79D7}" presName="rootComposite" presStyleCnt="0"/>
      <dgm:spPr/>
    </dgm:pt>
    <dgm:pt modelId="{E7EE4B55-3356-4EAD-BC2D-EC639F19A0D4}" type="pres">
      <dgm:prSet presAssocID="{E184B008-A58D-466B-9493-A111C7AC79D7}" presName="rootText" presStyleLbl="node1" presStyleIdx="0" presStyleCnt="3"/>
      <dgm:spPr/>
      <dgm:t>
        <a:bodyPr/>
        <a:lstStyle/>
        <a:p>
          <a:endParaRPr lang="en-US"/>
        </a:p>
      </dgm:t>
    </dgm:pt>
    <dgm:pt modelId="{6CB3BC72-9B8B-4E64-B6B8-3F1924BB0E46}" type="pres">
      <dgm:prSet presAssocID="{E184B008-A58D-466B-9493-A111C7AC79D7}" presName="rootConnector" presStyleLbl="node1" presStyleIdx="0" presStyleCnt="3"/>
      <dgm:spPr/>
      <dgm:t>
        <a:bodyPr/>
        <a:lstStyle/>
        <a:p>
          <a:endParaRPr lang="en-US"/>
        </a:p>
      </dgm:t>
    </dgm:pt>
    <dgm:pt modelId="{D2DA245C-2124-45FE-A8DA-5C74783FD70F}" type="pres">
      <dgm:prSet presAssocID="{E184B008-A58D-466B-9493-A111C7AC79D7}" presName="childShape" presStyleCnt="0"/>
      <dgm:spPr/>
    </dgm:pt>
    <dgm:pt modelId="{B80FACA7-716F-4045-8C01-A636831626C3}" type="pres">
      <dgm:prSet presAssocID="{9CFF4F00-8691-44A2-8B59-D8B0D61356B5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FB3094E8-6F13-4222-B8AE-DA34B77155F3}" type="pres">
      <dgm:prSet presAssocID="{FABF1857-072A-4EF1-AE8F-C76BAE460D3B}" presName="childText" presStyleLbl="bgAcc1" presStyleIdx="0" presStyleCnt="10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5119-5C68-473A-BA6D-A384E98F3DAA}" type="pres">
      <dgm:prSet presAssocID="{4A4CE20E-766C-4035-A12C-334C42D7D428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FAABE82A-59B8-4742-A686-9A2F9851FBA3}" type="pres">
      <dgm:prSet presAssocID="{9D623385-396D-4B7D-84FB-BC7632AECE42}" presName="childText" presStyleLbl="bgAcc1" presStyleIdx="1" presStyleCnt="10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FCBB1-2C49-49E8-A76E-BE010C4D3D76}" type="pres">
      <dgm:prSet presAssocID="{AF331CE3-5286-44DF-A8E1-65115F0C3A61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F6E79479-B72E-4EAE-97A8-5ECC9C32FBCD}" type="pres">
      <dgm:prSet presAssocID="{FDFE86F7-D147-4BB5-A440-D2FF25414E47}" presName="childText" presStyleLbl="bgAcc1" presStyleIdx="2" presStyleCnt="10" custLinFactNeighborY="3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D0919-98F9-4710-A303-BC234F5646F0}" type="pres">
      <dgm:prSet presAssocID="{AAE85B31-0004-41B3-B321-1C23F9D7EC0A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D485F933-200D-49F6-BC45-0772D7DBC9D0}" type="pres">
      <dgm:prSet presAssocID="{0B82C683-E3DF-486A-83FF-9EF1EC30CEB8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45B85-450F-4284-8B2A-9B624CDFCD61}" type="pres">
      <dgm:prSet presAssocID="{4FBB3A94-9C82-4E55-A751-24EE89C60D9A}" presName="root" presStyleCnt="0"/>
      <dgm:spPr/>
    </dgm:pt>
    <dgm:pt modelId="{5426E436-3261-4270-BB7D-13A5C3719BD6}" type="pres">
      <dgm:prSet presAssocID="{4FBB3A94-9C82-4E55-A751-24EE89C60D9A}" presName="rootComposite" presStyleCnt="0"/>
      <dgm:spPr/>
    </dgm:pt>
    <dgm:pt modelId="{A081FA2F-98A2-457C-B170-5F4075110B0E}" type="pres">
      <dgm:prSet presAssocID="{4FBB3A94-9C82-4E55-A751-24EE89C60D9A}" presName="rootText" presStyleLbl="node1" presStyleIdx="1" presStyleCnt="3"/>
      <dgm:spPr/>
      <dgm:t>
        <a:bodyPr/>
        <a:lstStyle/>
        <a:p>
          <a:endParaRPr lang="en-US"/>
        </a:p>
      </dgm:t>
    </dgm:pt>
    <dgm:pt modelId="{E51CD8E0-559A-4A40-9ED8-846061811966}" type="pres">
      <dgm:prSet presAssocID="{4FBB3A94-9C82-4E55-A751-24EE89C60D9A}" presName="rootConnector" presStyleLbl="node1" presStyleIdx="1" presStyleCnt="3"/>
      <dgm:spPr/>
      <dgm:t>
        <a:bodyPr/>
        <a:lstStyle/>
        <a:p>
          <a:endParaRPr lang="en-US"/>
        </a:p>
      </dgm:t>
    </dgm:pt>
    <dgm:pt modelId="{BE47910C-62B2-4667-B9ED-4510B507B908}" type="pres">
      <dgm:prSet presAssocID="{4FBB3A94-9C82-4E55-A751-24EE89C60D9A}" presName="childShape" presStyleCnt="0"/>
      <dgm:spPr/>
    </dgm:pt>
    <dgm:pt modelId="{849C5319-03A7-4F86-8EB9-29CC9F392C09}" type="pres">
      <dgm:prSet presAssocID="{CA38CD60-1C8F-4555-B2C1-49316A921D1B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3D3C55A2-6413-422D-B814-34FAFF34989E}" type="pres">
      <dgm:prSet presAssocID="{2EC1A13E-8320-4A07-BAE6-82A6195FCD86}" presName="childText" presStyleLbl="bgAcc1" presStyleIdx="4" presStyleCnt="10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F9590-9042-4540-8566-58E4334C356E}" type="pres">
      <dgm:prSet presAssocID="{14CECA80-BDC3-4D6B-A281-81FDCE8BD9A7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20121597-B00E-461D-A13A-D19ECC12643C}" type="pres">
      <dgm:prSet presAssocID="{66D105AD-2272-4756-ABAD-A441DF64B8BC}" presName="childText" presStyleLbl="bgAcc1" presStyleIdx="5" presStyleCnt="10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0018F-6FB7-4FBF-8766-8F39573036EA}" type="pres">
      <dgm:prSet presAssocID="{C033798A-530E-464C-A504-A365CF4059ED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D2DA3E98-974C-4F39-8010-31C1810A8D8C}" type="pres">
      <dgm:prSet presAssocID="{6D917FD7-9E35-4D7E-9A0C-18ECF1C869F1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62BD3-61B3-4323-AE54-BB76231CB314}" type="pres">
      <dgm:prSet presAssocID="{E367310D-0048-4E64-B9A2-FEC20D95B4C9}" presName="root" presStyleCnt="0"/>
      <dgm:spPr/>
    </dgm:pt>
    <dgm:pt modelId="{7BF5DADE-B9EA-425C-950E-F6271C5D139F}" type="pres">
      <dgm:prSet presAssocID="{E367310D-0048-4E64-B9A2-FEC20D95B4C9}" presName="rootComposite" presStyleCnt="0"/>
      <dgm:spPr/>
    </dgm:pt>
    <dgm:pt modelId="{7135D54D-6300-4D48-92E7-D9537BF9492B}" type="pres">
      <dgm:prSet presAssocID="{E367310D-0048-4E64-B9A2-FEC20D95B4C9}" presName="rootText" presStyleLbl="node1" presStyleIdx="2" presStyleCnt="3"/>
      <dgm:spPr/>
      <dgm:t>
        <a:bodyPr/>
        <a:lstStyle/>
        <a:p>
          <a:endParaRPr lang="en-US"/>
        </a:p>
      </dgm:t>
    </dgm:pt>
    <dgm:pt modelId="{D4E4FBAF-F9A4-4974-B365-33027D32C4DA}" type="pres">
      <dgm:prSet presAssocID="{E367310D-0048-4E64-B9A2-FEC20D95B4C9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D67A02-0FBD-4D5C-8B91-003B5ED9CB5F}" type="pres">
      <dgm:prSet presAssocID="{E367310D-0048-4E64-B9A2-FEC20D95B4C9}" presName="childShape" presStyleCnt="0"/>
      <dgm:spPr/>
    </dgm:pt>
    <dgm:pt modelId="{A125B837-2CCB-4B59-83B0-5ACFB8BF2273}" type="pres">
      <dgm:prSet presAssocID="{6604DA82-4A32-47CB-8E9E-81A7F5197357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2E30CD2E-0A52-4CBA-B8FE-48E4B3E7B638}" type="pres">
      <dgm:prSet presAssocID="{58E3944A-E34A-49CF-978D-C7CF7DE5D779}" presName="childText" presStyleLbl="bgAcc1" presStyleIdx="7" presStyleCnt="10" custLinFactNeighborY="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2683B-5999-4C08-A02D-87024D8870DB}" type="pres">
      <dgm:prSet presAssocID="{72DBD37B-55F6-4AD0-A487-6E37EA12FF42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3ABA9BAF-7016-4070-AB8C-5A251F8698AB}" type="pres">
      <dgm:prSet presAssocID="{A6F000BF-CFCF-4E45-983F-B2743AAFF18E}" presName="childText" presStyleLbl="bgAcc1" presStyleIdx="8" presStyleCnt="10" custLinFactNeighborY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1D8A-ECA6-4122-BBF1-0BEF4ED468EF}" type="pres">
      <dgm:prSet presAssocID="{D27DCA5E-1310-47E6-BAC6-B424C6EC5722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A30B344D-70ED-418D-B714-5992121873A0}" type="pres">
      <dgm:prSet presAssocID="{8E54B527-75A9-4C9A-B933-8DD1ECFFC38D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C538E-DA12-49CF-BD75-59FA27C8FCFC}" type="presOf" srcId="{58E3944A-E34A-49CF-978D-C7CF7DE5D779}" destId="{2E30CD2E-0A52-4CBA-B8FE-48E4B3E7B638}" srcOrd="0" destOrd="0" presId="urn:microsoft.com/office/officeart/2005/8/layout/hierarchy3"/>
    <dgm:cxn modelId="{1232872C-BE8E-42A2-8809-ADC22CB7A3E8}" type="presOf" srcId="{FDFE86F7-D147-4BB5-A440-D2FF25414E47}" destId="{F6E79479-B72E-4EAE-97A8-5ECC9C32FBCD}" srcOrd="0" destOrd="0" presId="urn:microsoft.com/office/officeart/2005/8/layout/hierarchy3"/>
    <dgm:cxn modelId="{3B344678-412B-4CA2-B189-9E2C661847A9}" type="presOf" srcId="{E367310D-0048-4E64-B9A2-FEC20D95B4C9}" destId="{7135D54D-6300-4D48-92E7-D9537BF9492B}" srcOrd="0" destOrd="0" presId="urn:microsoft.com/office/officeart/2005/8/layout/hierarchy3"/>
    <dgm:cxn modelId="{124EA507-7982-4082-8C5F-DCB14A8B51F1}" type="presOf" srcId="{D2901C57-62C5-41E5-BB25-DC7C2D2A41AB}" destId="{17E6CC85-3250-46C2-AF1C-EFADA4C553DC}" srcOrd="0" destOrd="0" presId="urn:microsoft.com/office/officeart/2005/8/layout/hierarchy3"/>
    <dgm:cxn modelId="{C162C98F-5BE0-4C40-9432-E38494F11FB6}" type="presOf" srcId="{8E54B527-75A9-4C9A-B933-8DD1ECFFC38D}" destId="{A30B344D-70ED-418D-B714-5992121873A0}" srcOrd="0" destOrd="0" presId="urn:microsoft.com/office/officeart/2005/8/layout/hierarchy3"/>
    <dgm:cxn modelId="{0DBE3E1A-9007-4F55-AC55-06C28357641D}" type="presOf" srcId="{2EC1A13E-8320-4A07-BAE6-82A6195FCD86}" destId="{3D3C55A2-6413-422D-B814-34FAFF34989E}" srcOrd="0" destOrd="0" presId="urn:microsoft.com/office/officeart/2005/8/layout/hierarchy3"/>
    <dgm:cxn modelId="{7B831193-D817-4F6A-B0B8-4841BBB8AFEC}" type="presOf" srcId="{0B82C683-E3DF-486A-83FF-9EF1EC30CEB8}" destId="{D485F933-200D-49F6-BC45-0772D7DBC9D0}" srcOrd="0" destOrd="0" presId="urn:microsoft.com/office/officeart/2005/8/layout/hierarchy3"/>
    <dgm:cxn modelId="{6AC6E53F-60A2-46F7-8F03-CF12041D3185}" srcId="{E367310D-0048-4E64-B9A2-FEC20D95B4C9}" destId="{8E54B527-75A9-4C9A-B933-8DD1ECFFC38D}" srcOrd="2" destOrd="0" parTransId="{D27DCA5E-1310-47E6-BAC6-B424C6EC5722}" sibTransId="{A32D6DDE-943B-47AA-AC24-102C2756A7E9}"/>
    <dgm:cxn modelId="{339140BB-2F52-481F-B6B8-50374D0C3A60}" type="presOf" srcId="{E184B008-A58D-466B-9493-A111C7AC79D7}" destId="{6CB3BC72-9B8B-4E64-B6B8-3F1924BB0E46}" srcOrd="1" destOrd="0" presId="urn:microsoft.com/office/officeart/2005/8/layout/hierarchy3"/>
    <dgm:cxn modelId="{2C5E1879-84B5-42D7-9660-F71627A789D4}" srcId="{4FBB3A94-9C82-4E55-A751-24EE89C60D9A}" destId="{6D917FD7-9E35-4D7E-9A0C-18ECF1C869F1}" srcOrd="2" destOrd="0" parTransId="{C033798A-530E-464C-A504-A365CF4059ED}" sibTransId="{91DF7DCF-ED5E-40C4-A8CF-B960CA04AB85}"/>
    <dgm:cxn modelId="{975C6CE8-1543-49E5-97F9-01100309E0C3}" srcId="{D2901C57-62C5-41E5-BB25-DC7C2D2A41AB}" destId="{E367310D-0048-4E64-B9A2-FEC20D95B4C9}" srcOrd="2" destOrd="0" parTransId="{2717A0A4-8F0C-456B-8B17-5683879AA786}" sibTransId="{67CFF74F-5569-4FE9-9960-D0A3BF67E4F7}"/>
    <dgm:cxn modelId="{2C758FF6-4917-409E-928C-5211005A643B}" type="presOf" srcId="{9CFF4F00-8691-44A2-8B59-D8B0D61356B5}" destId="{B80FACA7-716F-4045-8C01-A636831626C3}" srcOrd="0" destOrd="0" presId="urn:microsoft.com/office/officeart/2005/8/layout/hierarchy3"/>
    <dgm:cxn modelId="{6ED8A095-6704-4FF6-A778-2D83183CED66}" type="presOf" srcId="{D27DCA5E-1310-47E6-BAC6-B424C6EC5722}" destId="{32F41D8A-ECA6-4122-BBF1-0BEF4ED468EF}" srcOrd="0" destOrd="0" presId="urn:microsoft.com/office/officeart/2005/8/layout/hierarchy3"/>
    <dgm:cxn modelId="{76B74489-A668-43A4-AE7D-61240C3F8B5D}" type="presOf" srcId="{E184B008-A58D-466B-9493-A111C7AC79D7}" destId="{E7EE4B55-3356-4EAD-BC2D-EC639F19A0D4}" srcOrd="0" destOrd="0" presId="urn:microsoft.com/office/officeart/2005/8/layout/hierarchy3"/>
    <dgm:cxn modelId="{A20F500D-92B5-4DF9-A0E7-2EDE7100DB3B}" type="presOf" srcId="{4FBB3A94-9C82-4E55-A751-24EE89C60D9A}" destId="{E51CD8E0-559A-4A40-9ED8-846061811966}" srcOrd="1" destOrd="0" presId="urn:microsoft.com/office/officeart/2005/8/layout/hierarchy3"/>
    <dgm:cxn modelId="{BAFE6F65-D926-4C2B-9A90-FE089485CD7E}" srcId="{E184B008-A58D-466B-9493-A111C7AC79D7}" destId="{9D623385-396D-4B7D-84FB-BC7632AECE42}" srcOrd="1" destOrd="0" parTransId="{4A4CE20E-766C-4035-A12C-334C42D7D428}" sibTransId="{C0536B30-AD64-48A3-A83D-F9B5F4A906CF}"/>
    <dgm:cxn modelId="{461AB497-AFD1-4FAB-A81B-552E94151BAF}" type="presOf" srcId="{AAE85B31-0004-41B3-B321-1C23F9D7EC0A}" destId="{8CCD0919-98F9-4710-A303-BC234F5646F0}" srcOrd="0" destOrd="0" presId="urn:microsoft.com/office/officeart/2005/8/layout/hierarchy3"/>
    <dgm:cxn modelId="{7DF3E28A-831A-4007-800E-F5565CF41F8F}" type="presOf" srcId="{6D917FD7-9E35-4D7E-9A0C-18ECF1C869F1}" destId="{D2DA3E98-974C-4F39-8010-31C1810A8D8C}" srcOrd="0" destOrd="0" presId="urn:microsoft.com/office/officeart/2005/8/layout/hierarchy3"/>
    <dgm:cxn modelId="{71FC605E-A006-4300-A12F-27A910DB7060}" srcId="{4FBB3A94-9C82-4E55-A751-24EE89C60D9A}" destId="{66D105AD-2272-4756-ABAD-A441DF64B8BC}" srcOrd="1" destOrd="0" parTransId="{14CECA80-BDC3-4D6B-A281-81FDCE8BD9A7}" sibTransId="{6E7411F4-420D-444C-B0BF-9FCA1989BD7B}"/>
    <dgm:cxn modelId="{98F44F99-10EA-475C-B331-71CB6D4CAAE5}" type="presOf" srcId="{66D105AD-2272-4756-ABAD-A441DF64B8BC}" destId="{20121597-B00E-461D-A13A-D19ECC12643C}" srcOrd="0" destOrd="0" presId="urn:microsoft.com/office/officeart/2005/8/layout/hierarchy3"/>
    <dgm:cxn modelId="{79A711D4-7521-4D76-BB24-BED72DE3A53D}" type="presOf" srcId="{E367310D-0048-4E64-B9A2-FEC20D95B4C9}" destId="{D4E4FBAF-F9A4-4974-B365-33027D32C4DA}" srcOrd="1" destOrd="0" presId="urn:microsoft.com/office/officeart/2005/8/layout/hierarchy3"/>
    <dgm:cxn modelId="{83712371-43D3-474B-B459-9CCD06734BA4}" type="presOf" srcId="{6604DA82-4A32-47CB-8E9E-81A7F5197357}" destId="{A125B837-2CCB-4B59-83B0-5ACFB8BF2273}" srcOrd="0" destOrd="0" presId="urn:microsoft.com/office/officeart/2005/8/layout/hierarchy3"/>
    <dgm:cxn modelId="{64A95352-5B93-4584-B5D4-06A97C3A7850}" type="presOf" srcId="{4A4CE20E-766C-4035-A12C-334C42D7D428}" destId="{DACF5119-5C68-473A-BA6D-A384E98F3DAA}" srcOrd="0" destOrd="0" presId="urn:microsoft.com/office/officeart/2005/8/layout/hierarchy3"/>
    <dgm:cxn modelId="{99093174-1FD0-4B38-AB16-55CB97424DC4}" type="presOf" srcId="{C033798A-530E-464C-A504-A365CF4059ED}" destId="{F1A0018F-6FB7-4FBF-8766-8F39573036EA}" srcOrd="0" destOrd="0" presId="urn:microsoft.com/office/officeart/2005/8/layout/hierarchy3"/>
    <dgm:cxn modelId="{B7E35CCE-6225-4061-8374-607E0FD9F132}" type="presOf" srcId="{9D623385-396D-4B7D-84FB-BC7632AECE42}" destId="{FAABE82A-59B8-4742-A686-9A2F9851FBA3}" srcOrd="0" destOrd="0" presId="urn:microsoft.com/office/officeart/2005/8/layout/hierarchy3"/>
    <dgm:cxn modelId="{05C83FAF-9611-41D7-9384-193AC16E4B4B}" srcId="{D2901C57-62C5-41E5-BB25-DC7C2D2A41AB}" destId="{E184B008-A58D-466B-9493-A111C7AC79D7}" srcOrd="0" destOrd="0" parTransId="{F8C8A35B-D587-46F1-99D0-4A2F8715A9FD}" sibTransId="{E72CE713-A28C-4365-8891-84A568E22FFC}"/>
    <dgm:cxn modelId="{3F851B33-F128-4176-B010-AC79A6899BBF}" srcId="{D2901C57-62C5-41E5-BB25-DC7C2D2A41AB}" destId="{4FBB3A94-9C82-4E55-A751-24EE89C60D9A}" srcOrd="1" destOrd="0" parTransId="{FFA93EDE-5B34-4581-B949-6EA7712C81A6}" sibTransId="{14C0E2A9-A4AB-4C85-B922-A392EF08F788}"/>
    <dgm:cxn modelId="{C6F724DB-4F41-4925-B340-FE5B48312450}" srcId="{E367310D-0048-4E64-B9A2-FEC20D95B4C9}" destId="{A6F000BF-CFCF-4E45-983F-B2743AAFF18E}" srcOrd="1" destOrd="0" parTransId="{72DBD37B-55F6-4AD0-A487-6E37EA12FF42}" sibTransId="{8F4F5B63-4392-4FBD-9A93-D1B32D7EBF69}"/>
    <dgm:cxn modelId="{C6E952C0-E198-4A9E-B5E6-7E79FBFF1821}" type="presOf" srcId="{14CECA80-BDC3-4D6B-A281-81FDCE8BD9A7}" destId="{F8EF9590-9042-4540-8566-58E4334C356E}" srcOrd="0" destOrd="0" presId="urn:microsoft.com/office/officeart/2005/8/layout/hierarchy3"/>
    <dgm:cxn modelId="{F3110FAA-5E71-4AA0-8C8D-0AA8526DAFB0}" srcId="{E184B008-A58D-466B-9493-A111C7AC79D7}" destId="{0B82C683-E3DF-486A-83FF-9EF1EC30CEB8}" srcOrd="3" destOrd="0" parTransId="{AAE85B31-0004-41B3-B321-1C23F9D7EC0A}" sibTransId="{1CCD54BD-EFD8-4100-A7CA-7D9B45EBFA27}"/>
    <dgm:cxn modelId="{1CF237DF-56AC-4ED8-A96E-3CB890E2E235}" type="presOf" srcId="{4FBB3A94-9C82-4E55-A751-24EE89C60D9A}" destId="{A081FA2F-98A2-457C-B170-5F4075110B0E}" srcOrd="0" destOrd="0" presId="urn:microsoft.com/office/officeart/2005/8/layout/hierarchy3"/>
    <dgm:cxn modelId="{5265F054-8D74-4553-B4FE-91B735DD642F}" srcId="{E367310D-0048-4E64-B9A2-FEC20D95B4C9}" destId="{58E3944A-E34A-49CF-978D-C7CF7DE5D779}" srcOrd="0" destOrd="0" parTransId="{6604DA82-4A32-47CB-8E9E-81A7F5197357}" sibTransId="{74A7B2B3-9E91-43AB-A0CE-2D6B6547F7FF}"/>
    <dgm:cxn modelId="{62A37381-CAB3-48B6-9B11-3B7CEDD01266}" srcId="{E184B008-A58D-466B-9493-A111C7AC79D7}" destId="{FABF1857-072A-4EF1-AE8F-C76BAE460D3B}" srcOrd="0" destOrd="0" parTransId="{9CFF4F00-8691-44A2-8B59-D8B0D61356B5}" sibTransId="{38AFF4EA-32CE-4C8E-8A67-7A2D370DFE1C}"/>
    <dgm:cxn modelId="{8C78517F-F78A-4915-81D1-6DF493EE51AB}" type="presOf" srcId="{AF331CE3-5286-44DF-A8E1-65115F0C3A61}" destId="{A04FCBB1-2C49-49E8-A76E-BE010C4D3D76}" srcOrd="0" destOrd="0" presId="urn:microsoft.com/office/officeart/2005/8/layout/hierarchy3"/>
    <dgm:cxn modelId="{931E98EA-2514-4542-99DF-DCDF6CBA64E6}" type="presOf" srcId="{CA38CD60-1C8F-4555-B2C1-49316A921D1B}" destId="{849C5319-03A7-4F86-8EB9-29CC9F392C09}" srcOrd="0" destOrd="0" presId="urn:microsoft.com/office/officeart/2005/8/layout/hierarchy3"/>
    <dgm:cxn modelId="{655AEA52-CC6B-4670-A4BF-B129EE09FD67}" type="presOf" srcId="{FABF1857-072A-4EF1-AE8F-C76BAE460D3B}" destId="{FB3094E8-6F13-4222-B8AE-DA34B77155F3}" srcOrd="0" destOrd="0" presId="urn:microsoft.com/office/officeart/2005/8/layout/hierarchy3"/>
    <dgm:cxn modelId="{D8F83EEE-23EB-49A3-B096-D881DDC694F9}" srcId="{4FBB3A94-9C82-4E55-A751-24EE89C60D9A}" destId="{2EC1A13E-8320-4A07-BAE6-82A6195FCD86}" srcOrd="0" destOrd="0" parTransId="{CA38CD60-1C8F-4555-B2C1-49316A921D1B}" sibTransId="{02DB7E01-A01D-40BC-B8C4-0659E0129157}"/>
    <dgm:cxn modelId="{4D732C75-8B7C-446D-AC97-12129724CE18}" type="presOf" srcId="{A6F000BF-CFCF-4E45-983F-B2743AAFF18E}" destId="{3ABA9BAF-7016-4070-AB8C-5A251F8698AB}" srcOrd="0" destOrd="0" presId="urn:microsoft.com/office/officeart/2005/8/layout/hierarchy3"/>
    <dgm:cxn modelId="{2F2F98E1-72DC-4725-99AF-C5ADC61281FD}" srcId="{E184B008-A58D-466B-9493-A111C7AC79D7}" destId="{FDFE86F7-D147-4BB5-A440-D2FF25414E47}" srcOrd="2" destOrd="0" parTransId="{AF331CE3-5286-44DF-A8E1-65115F0C3A61}" sibTransId="{E8378B20-5E4B-45A8-9700-332040FB4971}"/>
    <dgm:cxn modelId="{95D56DFF-2513-462A-AA29-1AC2E416F537}" type="presOf" srcId="{72DBD37B-55F6-4AD0-A487-6E37EA12FF42}" destId="{52A2683B-5999-4C08-A02D-87024D8870DB}" srcOrd="0" destOrd="0" presId="urn:microsoft.com/office/officeart/2005/8/layout/hierarchy3"/>
    <dgm:cxn modelId="{DA9C0C1F-2698-48A3-8FA1-1A61320A645D}" type="presParOf" srcId="{17E6CC85-3250-46C2-AF1C-EFADA4C553DC}" destId="{63F83CFF-A83C-4C19-92B6-E5F8032E41DE}" srcOrd="0" destOrd="0" presId="urn:microsoft.com/office/officeart/2005/8/layout/hierarchy3"/>
    <dgm:cxn modelId="{C3AA0F19-30EB-49B9-8E89-3D3C9493DC6B}" type="presParOf" srcId="{63F83CFF-A83C-4C19-92B6-E5F8032E41DE}" destId="{B33AEC70-29FC-41E1-A2A4-BAC49D8AEE13}" srcOrd="0" destOrd="0" presId="urn:microsoft.com/office/officeart/2005/8/layout/hierarchy3"/>
    <dgm:cxn modelId="{46808691-202F-472F-90F8-099791D19558}" type="presParOf" srcId="{B33AEC70-29FC-41E1-A2A4-BAC49D8AEE13}" destId="{E7EE4B55-3356-4EAD-BC2D-EC639F19A0D4}" srcOrd="0" destOrd="0" presId="urn:microsoft.com/office/officeart/2005/8/layout/hierarchy3"/>
    <dgm:cxn modelId="{97EBF2CF-DD5F-46F8-9DEA-7E49FE37DA18}" type="presParOf" srcId="{B33AEC70-29FC-41E1-A2A4-BAC49D8AEE13}" destId="{6CB3BC72-9B8B-4E64-B6B8-3F1924BB0E46}" srcOrd="1" destOrd="0" presId="urn:microsoft.com/office/officeart/2005/8/layout/hierarchy3"/>
    <dgm:cxn modelId="{C7774C11-338F-4F8B-B569-21EF340A182D}" type="presParOf" srcId="{63F83CFF-A83C-4C19-92B6-E5F8032E41DE}" destId="{D2DA245C-2124-45FE-A8DA-5C74783FD70F}" srcOrd="1" destOrd="0" presId="urn:microsoft.com/office/officeart/2005/8/layout/hierarchy3"/>
    <dgm:cxn modelId="{4ED4279D-F9D4-4AD8-8B13-73A77B9FB383}" type="presParOf" srcId="{D2DA245C-2124-45FE-A8DA-5C74783FD70F}" destId="{B80FACA7-716F-4045-8C01-A636831626C3}" srcOrd="0" destOrd="0" presId="urn:microsoft.com/office/officeart/2005/8/layout/hierarchy3"/>
    <dgm:cxn modelId="{9AE79247-E491-409F-A7D3-55567B32B263}" type="presParOf" srcId="{D2DA245C-2124-45FE-A8DA-5C74783FD70F}" destId="{FB3094E8-6F13-4222-B8AE-DA34B77155F3}" srcOrd="1" destOrd="0" presId="urn:microsoft.com/office/officeart/2005/8/layout/hierarchy3"/>
    <dgm:cxn modelId="{3D45D14C-6A55-4FD2-A0F7-E41D3E1DECF2}" type="presParOf" srcId="{D2DA245C-2124-45FE-A8DA-5C74783FD70F}" destId="{DACF5119-5C68-473A-BA6D-A384E98F3DAA}" srcOrd="2" destOrd="0" presId="urn:microsoft.com/office/officeart/2005/8/layout/hierarchy3"/>
    <dgm:cxn modelId="{052D6010-A6E2-4AEA-A4FC-168E443388EC}" type="presParOf" srcId="{D2DA245C-2124-45FE-A8DA-5C74783FD70F}" destId="{FAABE82A-59B8-4742-A686-9A2F9851FBA3}" srcOrd="3" destOrd="0" presId="urn:microsoft.com/office/officeart/2005/8/layout/hierarchy3"/>
    <dgm:cxn modelId="{256057B7-8FCD-4913-B738-03A47E8AF216}" type="presParOf" srcId="{D2DA245C-2124-45FE-A8DA-5C74783FD70F}" destId="{A04FCBB1-2C49-49E8-A76E-BE010C4D3D76}" srcOrd="4" destOrd="0" presId="urn:microsoft.com/office/officeart/2005/8/layout/hierarchy3"/>
    <dgm:cxn modelId="{A2E12F23-CB9D-451C-9E67-BEF9F5706ACD}" type="presParOf" srcId="{D2DA245C-2124-45FE-A8DA-5C74783FD70F}" destId="{F6E79479-B72E-4EAE-97A8-5ECC9C32FBCD}" srcOrd="5" destOrd="0" presId="urn:microsoft.com/office/officeart/2005/8/layout/hierarchy3"/>
    <dgm:cxn modelId="{682DFAE2-2D85-4B6F-9738-9FE83C2EC1F0}" type="presParOf" srcId="{D2DA245C-2124-45FE-A8DA-5C74783FD70F}" destId="{8CCD0919-98F9-4710-A303-BC234F5646F0}" srcOrd="6" destOrd="0" presId="urn:microsoft.com/office/officeart/2005/8/layout/hierarchy3"/>
    <dgm:cxn modelId="{DE4FDDFC-5EBB-4C06-B301-5C3EF69021D4}" type="presParOf" srcId="{D2DA245C-2124-45FE-A8DA-5C74783FD70F}" destId="{D485F933-200D-49F6-BC45-0772D7DBC9D0}" srcOrd="7" destOrd="0" presId="urn:microsoft.com/office/officeart/2005/8/layout/hierarchy3"/>
    <dgm:cxn modelId="{C926A549-E093-4D54-958D-BBA3364C5A63}" type="presParOf" srcId="{17E6CC85-3250-46C2-AF1C-EFADA4C553DC}" destId="{36045B85-450F-4284-8B2A-9B624CDFCD61}" srcOrd="1" destOrd="0" presId="urn:microsoft.com/office/officeart/2005/8/layout/hierarchy3"/>
    <dgm:cxn modelId="{B7B012A3-9B9F-496E-AB50-CE5322F97B10}" type="presParOf" srcId="{36045B85-450F-4284-8B2A-9B624CDFCD61}" destId="{5426E436-3261-4270-BB7D-13A5C3719BD6}" srcOrd="0" destOrd="0" presId="urn:microsoft.com/office/officeart/2005/8/layout/hierarchy3"/>
    <dgm:cxn modelId="{23EAF744-DB1D-402A-BAC1-ECD4B5FD91C1}" type="presParOf" srcId="{5426E436-3261-4270-BB7D-13A5C3719BD6}" destId="{A081FA2F-98A2-457C-B170-5F4075110B0E}" srcOrd="0" destOrd="0" presId="urn:microsoft.com/office/officeart/2005/8/layout/hierarchy3"/>
    <dgm:cxn modelId="{E86F72FB-BEAF-4029-9223-4AF07742834F}" type="presParOf" srcId="{5426E436-3261-4270-BB7D-13A5C3719BD6}" destId="{E51CD8E0-559A-4A40-9ED8-846061811966}" srcOrd="1" destOrd="0" presId="urn:microsoft.com/office/officeart/2005/8/layout/hierarchy3"/>
    <dgm:cxn modelId="{04B321FB-905D-403C-9FA9-6C896CB0618D}" type="presParOf" srcId="{36045B85-450F-4284-8B2A-9B624CDFCD61}" destId="{BE47910C-62B2-4667-B9ED-4510B507B908}" srcOrd="1" destOrd="0" presId="urn:microsoft.com/office/officeart/2005/8/layout/hierarchy3"/>
    <dgm:cxn modelId="{856FEF44-9BB1-491D-A52B-FAAF3E1B719A}" type="presParOf" srcId="{BE47910C-62B2-4667-B9ED-4510B507B908}" destId="{849C5319-03A7-4F86-8EB9-29CC9F392C09}" srcOrd="0" destOrd="0" presId="urn:microsoft.com/office/officeart/2005/8/layout/hierarchy3"/>
    <dgm:cxn modelId="{247FDB4E-9AB8-4837-8A76-C04229485E59}" type="presParOf" srcId="{BE47910C-62B2-4667-B9ED-4510B507B908}" destId="{3D3C55A2-6413-422D-B814-34FAFF34989E}" srcOrd="1" destOrd="0" presId="urn:microsoft.com/office/officeart/2005/8/layout/hierarchy3"/>
    <dgm:cxn modelId="{3ED49433-E8D2-4FDC-94BB-D46D153ECB7B}" type="presParOf" srcId="{BE47910C-62B2-4667-B9ED-4510B507B908}" destId="{F8EF9590-9042-4540-8566-58E4334C356E}" srcOrd="2" destOrd="0" presId="urn:microsoft.com/office/officeart/2005/8/layout/hierarchy3"/>
    <dgm:cxn modelId="{EADCBA4A-D8F9-4E4C-AF63-BEF2DF176360}" type="presParOf" srcId="{BE47910C-62B2-4667-B9ED-4510B507B908}" destId="{20121597-B00E-461D-A13A-D19ECC12643C}" srcOrd="3" destOrd="0" presId="urn:microsoft.com/office/officeart/2005/8/layout/hierarchy3"/>
    <dgm:cxn modelId="{82B08A87-520F-4320-8415-13ADFBFAB05A}" type="presParOf" srcId="{BE47910C-62B2-4667-B9ED-4510B507B908}" destId="{F1A0018F-6FB7-4FBF-8766-8F39573036EA}" srcOrd="4" destOrd="0" presId="urn:microsoft.com/office/officeart/2005/8/layout/hierarchy3"/>
    <dgm:cxn modelId="{C6978EED-BE88-4339-B8C2-D7344246C7AD}" type="presParOf" srcId="{BE47910C-62B2-4667-B9ED-4510B507B908}" destId="{D2DA3E98-974C-4F39-8010-31C1810A8D8C}" srcOrd="5" destOrd="0" presId="urn:microsoft.com/office/officeart/2005/8/layout/hierarchy3"/>
    <dgm:cxn modelId="{CA5E7844-141A-4B22-A45A-56361542468C}" type="presParOf" srcId="{17E6CC85-3250-46C2-AF1C-EFADA4C553DC}" destId="{6B962BD3-61B3-4323-AE54-BB76231CB314}" srcOrd="2" destOrd="0" presId="urn:microsoft.com/office/officeart/2005/8/layout/hierarchy3"/>
    <dgm:cxn modelId="{44F7D0BF-954B-4306-9E1A-C743F46E5646}" type="presParOf" srcId="{6B962BD3-61B3-4323-AE54-BB76231CB314}" destId="{7BF5DADE-B9EA-425C-950E-F6271C5D139F}" srcOrd="0" destOrd="0" presId="urn:microsoft.com/office/officeart/2005/8/layout/hierarchy3"/>
    <dgm:cxn modelId="{D82A2E6F-8154-4A83-991F-2DDDCC33BA90}" type="presParOf" srcId="{7BF5DADE-B9EA-425C-950E-F6271C5D139F}" destId="{7135D54D-6300-4D48-92E7-D9537BF9492B}" srcOrd="0" destOrd="0" presId="urn:microsoft.com/office/officeart/2005/8/layout/hierarchy3"/>
    <dgm:cxn modelId="{9B5C9DE1-4558-48E9-8D1E-3535D0BBAE0E}" type="presParOf" srcId="{7BF5DADE-B9EA-425C-950E-F6271C5D139F}" destId="{D4E4FBAF-F9A4-4974-B365-33027D32C4DA}" srcOrd="1" destOrd="0" presId="urn:microsoft.com/office/officeart/2005/8/layout/hierarchy3"/>
    <dgm:cxn modelId="{D1E8B737-F072-4439-B203-BA9F6BB86CA2}" type="presParOf" srcId="{6B962BD3-61B3-4323-AE54-BB76231CB314}" destId="{A9D67A02-0FBD-4D5C-8B91-003B5ED9CB5F}" srcOrd="1" destOrd="0" presId="urn:microsoft.com/office/officeart/2005/8/layout/hierarchy3"/>
    <dgm:cxn modelId="{63F9926D-5DA7-46F5-BB65-680A158FE3F4}" type="presParOf" srcId="{A9D67A02-0FBD-4D5C-8B91-003B5ED9CB5F}" destId="{A125B837-2CCB-4B59-83B0-5ACFB8BF2273}" srcOrd="0" destOrd="0" presId="urn:microsoft.com/office/officeart/2005/8/layout/hierarchy3"/>
    <dgm:cxn modelId="{DA598604-4087-4B0A-97BB-24E1B3ECADAE}" type="presParOf" srcId="{A9D67A02-0FBD-4D5C-8B91-003B5ED9CB5F}" destId="{2E30CD2E-0A52-4CBA-B8FE-48E4B3E7B638}" srcOrd="1" destOrd="0" presId="urn:microsoft.com/office/officeart/2005/8/layout/hierarchy3"/>
    <dgm:cxn modelId="{27688258-6398-40AB-9E54-B82B7FF8BB37}" type="presParOf" srcId="{A9D67A02-0FBD-4D5C-8B91-003B5ED9CB5F}" destId="{52A2683B-5999-4C08-A02D-87024D8870DB}" srcOrd="2" destOrd="0" presId="urn:microsoft.com/office/officeart/2005/8/layout/hierarchy3"/>
    <dgm:cxn modelId="{6AE37E5F-01C6-490D-BFCB-D9DE0EC9F1D2}" type="presParOf" srcId="{A9D67A02-0FBD-4D5C-8B91-003B5ED9CB5F}" destId="{3ABA9BAF-7016-4070-AB8C-5A251F8698AB}" srcOrd="3" destOrd="0" presId="urn:microsoft.com/office/officeart/2005/8/layout/hierarchy3"/>
    <dgm:cxn modelId="{E783FFBF-808C-4136-AC5A-3989A1015E27}" type="presParOf" srcId="{A9D67A02-0FBD-4D5C-8B91-003B5ED9CB5F}" destId="{32F41D8A-ECA6-4122-BBF1-0BEF4ED468EF}" srcOrd="4" destOrd="0" presId="urn:microsoft.com/office/officeart/2005/8/layout/hierarchy3"/>
    <dgm:cxn modelId="{5BFD54E2-60AA-4403-8EE7-DF41D11CFB29}" type="presParOf" srcId="{A9D67A02-0FBD-4D5C-8B91-003B5ED9CB5F}" destId="{A30B344D-70ED-418D-B714-5992121873A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E4B55-3356-4EAD-BC2D-EC639F19A0D4}">
      <dsp:nvSpPr>
        <dsp:cNvPr id="0" name=""/>
        <dsp:cNvSpPr/>
      </dsp:nvSpPr>
      <dsp:spPr>
        <a:xfrm>
          <a:off x="1011212" y="1339"/>
          <a:ext cx="1751707" cy="87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EMOTIONAL SUPPORT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36865" y="26992"/>
        <a:ext cx="1700401" cy="824547"/>
      </dsp:txXfrm>
    </dsp:sp>
    <dsp:sp modelId="{B80FACA7-716F-4045-8C01-A636831626C3}">
      <dsp:nvSpPr>
        <dsp:cNvPr id="0" name=""/>
        <dsp:cNvSpPr/>
      </dsp:nvSpPr>
      <dsp:spPr>
        <a:xfrm>
          <a:off x="1186383" y="877192"/>
          <a:ext cx="175170" cy="74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22"/>
              </a:lnTo>
              <a:lnTo>
                <a:pt x="175170" y="742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094E8-6F13-4222-B8AE-DA34B77155F3}">
      <dsp:nvSpPr>
        <dsp:cNvPr id="0" name=""/>
        <dsp:cNvSpPr/>
      </dsp:nvSpPr>
      <dsp:spPr>
        <a:xfrm>
          <a:off x="1361554" y="1181788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Positive Climate           </a:t>
          </a:r>
          <a:r>
            <a:rPr lang="en-US" sz="1400" i="1" kern="1200" dirty="0" smtClean="0"/>
            <a:t>(4 Indicators)</a:t>
          </a:r>
          <a:endParaRPr lang="en-US" sz="1400" i="1" kern="1200" dirty="0"/>
        </a:p>
      </dsp:txBody>
      <dsp:txXfrm>
        <a:off x="1387207" y="1207441"/>
        <a:ext cx="1350059" cy="824547"/>
      </dsp:txXfrm>
    </dsp:sp>
    <dsp:sp modelId="{DACF5119-5C68-473A-BA6D-A384E98F3DAA}">
      <dsp:nvSpPr>
        <dsp:cNvPr id="0" name=""/>
        <dsp:cNvSpPr/>
      </dsp:nvSpPr>
      <dsp:spPr>
        <a:xfrm>
          <a:off x="1186383" y="877192"/>
          <a:ext cx="175170" cy="180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873"/>
              </a:lnTo>
              <a:lnTo>
                <a:pt x="175170" y="1808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BE82A-59B8-4742-A686-9A2F9851FBA3}">
      <dsp:nvSpPr>
        <dsp:cNvPr id="0" name=""/>
        <dsp:cNvSpPr/>
      </dsp:nvSpPr>
      <dsp:spPr>
        <a:xfrm>
          <a:off x="1361554" y="224814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Negative Climate           </a:t>
          </a:r>
          <a:r>
            <a:rPr lang="en-US" sz="1400" i="1" kern="1200" dirty="0" smtClean="0"/>
            <a:t>(4 indicators)</a:t>
          </a:r>
          <a:endParaRPr lang="en-US" sz="1400" i="1" kern="1200" dirty="0"/>
        </a:p>
      </dsp:txBody>
      <dsp:txXfrm>
        <a:off x="1387207" y="2273793"/>
        <a:ext cx="1350059" cy="824547"/>
      </dsp:txXfrm>
    </dsp:sp>
    <dsp:sp modelId="{A04FCBB1-2C49-49E8-A76E-BE010C4D3D76}">
      <dsp:nvSpPr>
        <dsp:cNvPr id="0" name=""/>
        <dsp:cNvSpPr/>
      </dsp:nvSpPr>
      <dsp:spPr>
        <a:xfrm>
          <a:off x="1186383" y="877192"/>
          <a:ext cx="175170" cy="287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216"/>
              </a:lnTo>
              <a:lnTo>
                <a:pt x="175170" y="28752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79479-B72E-4EAE-97A8-5ECC9C32FBCD}">
      <dsp:nvSpPr>
        <dsp:cNvPr id="0" name=""/>
        <dsp:cNvSpPr/>
      </dsp:nvSpPr>
      <dsp:spPr>
        <a:xfrm>
          <a:off x="1361554" y="3314483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Teacher Sensitivity           </a:t>
          </a:r>
          <a:r>
            <a:rPr lang="en-US" sz="1400" i="1" kern="1200" dirty="0" smtClean="0"/>
            <a:t>(4 indicators)</a:t>
          </a:r>
          <a:endParaRPr lang="en-US" sz="1400" i="1" kern="1200" dirty="0"/>
        </a:p>
      </dsp:txBody>
      <dsp:txXfrm>
        <a:off x="1387207" y="3340136"/>
        <a:ext cx="1350059" cy="824547"/>
      </dsp:txXfrm>
    </dsp:sp>
    <dsp:sp modelId="{8CCD0919-98F9-4710-A303-BC234F5646F0}">
      <dsp:nvSpPr>
        <dsp:cNvPr id="0" name=""/>
        <dsp:cNvSpPr/>
      </dsp:nvSpPr>
      <dsp:spPr>
        <a:xfrm>
          <a:off x="1186383" y="877192"/>
          <a:ext cx="175170" cy="394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1340"/>
              </a:lnTo>
              <a:lnTo>
                <a:pt x="175170" y="39413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5F933-200D-49F6-BC45-0772D7DBC9D0}">
      <dsp:nvSpPr>
        <dsp:cNvPr id="0" name=""/>
        <dsp:cNvSpPr/>
      </dsp:nvSpPr>
      <dsp:spPr>
        <a:xfrm>
          <a:off x="1361554" y="4380607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Regard for Student Perspectives       </a:t>
          </a:r>
          <a:r>
            <a:rPr lang="en-US" sz="1400" i="1" kern="1200" dirty="0" smtClean="0"/>
            <a:t>(4 indicators)</a:t>
          </a:r>
          <a:endParaRPr lang="en-US" sz="1400" kern="1200" dirty="0"/>
        </a:p>
      </dsp:txBody>
      <dsp:txXfrm>
        <a:off x="1387207" y="4406260"/>
        <a:ext cx="1350059" cy="824547"/>
      </dsp:txXfrm>
    </dsp:sp>
    <dsp:sp modelId="{A081FA2F-98A2-457C-B170-5F4075110B0E}">
      <dsp:nvSpPr>
        <dsp:cNvPr id="0" name=""/>
        <dsp:cNvSpPr/>
      </dsp:nvSpPr>
      <dsp:spPr>
        <a:xfrm>
          <a:off x="3200846" y="1339"/>
          <a:ext cx="1751707" cy="87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CLASSROOM ORGANIZATION</a:t>
          </a:r>
        </a:p>
      </dsp:txBody>
      <dsp:txXfrm>
        <a:off x="3226499" y="26992"/>
        <a:ext cx="1700401" cy="824547"/>
      </dsp:txXfrm>
    </dsp:sp>
    <dsp:sp modelId="{849C5319-03A7-4F86-8EB9-29CC9F392C09}">
      <dsp:nvSpPr>
        <dsp:cNvPr id="0" name=""/>
        <dsp:cNvSpPr/>
      </dsp:nvSpPr>
      <dsp:spPr>
        <a:xfrm>
          <a:off x="3376017" y="877192"/>
          <a:ext cx="175170" cy="74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22"/>
              </a:lnTo>
              <a:lnTo>
                <a:pt x="175170" y="742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C55A2-6413-422D-B814-34FAFF34989E}">
      <dsp:nvSpPr>
        <dsp:cNvPr id="0" name=""/>
        <dsp:cNvSpPr/>
      </dsp:nvSpPr>
      <dsp:spPr>
        <a:xfrm>
          <a:off x="3551187" y="1181788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Behavior Management     </a:t>
          </a:r>
          <a:r>
            <a:rPr lang="en-US" sz="1400" i="1" kern="1200" dirty="0" smtClean="0"/>
            <a:t>(4 indicators)</a:t>
          </a:r>
          <a:endParaRPr lang="en-US" sz="1400" kern="1200" dirty="0"/>
        </a:p>
      </dsp:txBody>
      <dsp:txXfrm>
        <a:off x="3576840" y="1207441"/>
        <a:ext cx="1350059" cy="824547"/>
      </dsp:txXfrm>
    </dsp:sp>
    <dsp:sp modelId="{F8EF9590-9042-4540-8566-58E4334C356E}">
      <dsp:nvSpPr>
        <dsp:cNvPr id="0" name=""/>
        <dsp:cNvSpPr/>
      </dsp:nvSpPr>
      <dsp:spPr>
        <a:xfrm>
          <a:off x="3376017" y="877192"/>
          <a:ext cx="175170" cy="180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873"/>
              </a:lnTo>
              <a:lnTo>
                <a:pt x="175170" y="1808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21597-B00E-461D-A13A-D19ECC12643C}">
      <dsp:nvSpPr>
        <dsp:cNvPr id="0" name=""/>
        <dsp:cNvSpPr/>
      </dsp:nvSpPr>
      <dsp:spPr>
        <a:xfrm>
          <a:off x="3551187" y="224814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Productivity </a:t>
          </a:r>
          <a:r>
            <a:rPr lang="en-US" sz="1400" i="1" kern="1200" dirty="0" smtClean="0"/>
            <a:t>(4indicators)</a:t>
          </a:r>
          <a:endParaRPr lang="en-US" sz="1400" kern="1200" dirty="0"/>
        </a:p>
      </dsp:txBody>
      <dsp:txXfrm>
        <a:off x="3576840" y="2273793"/>
        <a:ext cx="1350059" cy="824547"/>
      </dsp:txXfrm>
    </dsp:sp>
    <dsp:sp modelId="{F1A0018F-6FB7-4FBF-8766-8F39573036EA}">
      <dsp:nvSpPr>
        <dsp:cNvPr id="0" name=""/>
        <dsp:cNvSpPr/>
      </dsp:nvSpPr>
      <dsp:spPr>
        <a:xfrm>
          <a:off x="3376017" y="877192"/>
          <a:ext cx="175170" cy="284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6523"/>
              </a:lnTo>
              <a:lnTo>
                <a:pt x="175170" y="28465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A3E98-974C-4F39-8010-31C1810A8D8C}">
      <dsp:nvSpPr>
        <dsp:cNvPr id="0" name=""/>
        <dsp:cNvSpPr/>
      </dsp:nvSpPr>
      <dsp:spPr>
        <a:xfrm>
          <a:off x="3551187" y="328579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Instructional Learning Formats          </a:t>
          </a:r>
          <a:r>
            <a:rPr lang="en-US" sz="1400" i="1" kern="1200" dirty="0" smtClean="0"/>
            <a:t>(4 indicators)</a:t>
          </a:r>
          <a:endParaRPr lang="en-US" sz="1400" kern="1200" dirty="0"/>
        </a:p>
      </dsp:txBody>
      <dsp:txXfrm>
        <a:off x="3576840" y="3311443"/>
        <a:ext cx="1350059" cy="824547"/>
      </dsp:txXfrm>
    </dsp:sp>
    <dsp:sp modelId="{7135D54D-6300-4D48-92E7-D9537BF9492B}">
      <dsp:nvSpPr>
        <dsp:cNvPr id="0" name=""/>
        <dsp:cNvSpPr/>
      </dsp:nvSpPr>
      <dsp:spPr>
        <a:xfrm>
          <a:off x="5390480" y="1339"/>
          <a:ext cx="1751707" cy="87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INSTRUCTIONAL SUPPORT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16133" y="26992"/>
        <a:ext cx="1700401" cy="824547"/>
      </dsp:txXfrm>
    </dsp:sp>
    <dsp:sp modelId="{A125B837-2CCB-4B59-83B0-5ACFB8BF2273}">
      <dsp:nvSpPr>
        <dsp:cNvPr id="0" name=""/>
        <dsp:cNvSpPr/>
      </dsp:nvSpPr>
      <dsp:spPr>
        <a:xfrm>
          <a:off x="5565650" y="877192"/>
          <a:ext cx="175170" cy="74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22"/>
              </a:lnTo>
              <a:lnTo>
                <a:pt x="175170" y="742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0CD2E-0A52-4CBA-B8FE-48E4B3E7B638}">
      <dsp:nvSpPr>
        <dsp:cNvPr id="0" name=""/>
        <dsp:cNvSpPr/>
      </dsp:nvSpPr>
      <dsp:spPr>
        <a:xfrm>
          <a:off x="5740821" y="1181788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Concept Development     </a:t>
          </a:r>
          <a:r>
            <a:rPr lang="en-US" sz="1400" i="1" kern="1200" dirty="0" smtClean="0"/>
            <a:t>(4 indicators)</a:t>
          </a:r>
          <a:endParaRPr lang="en-US" sz="1400" kern="1200" dirty="0"/>
        </a:p>
      </dsp:txBody>
      <dsp:txXfrm>
        <a:off x="5766474" y="1207441"/>
        <a:ext cx="1350059" cy="824547"/>
      </dsp:txXfrm>
    </dsp:sp>
    <dsp:sp modelId="{52A2683B-5999-4C08-A02D-87024D8870DB}">
      <dsp:nvSpPr>
        <dsp:cNvPr id="0" name=""/>
        <dsp:cNvSpPr/>
      </dsp:nvSpPr>
      <dsp:spPr>
        <a:xfrm>
          <a:off x="5565650" y="877192"/>
          <a:ext cx="175170" cy="180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873"/>
              </a:lnTo>
              <a:lnTo>
                <a:pt x="175170" y="1808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A9BAF-7016-4070-AB8C-5A251F8698AB}">
      <dsp:nvSpPr>
        <dsp:cNvPr id="0" name=""/>
        <dsp:cNvSpPr/>
      </dsp:nvSpPr>
      <dsp:spPr>
        <a:xfrm>
          <a:off x="5740821" y="224814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Quality of Feedback            </a:t>
          </a:r>
          <a:r>
            <a:rPr lang="en-US" sz="1400" i="1" kern="1200" dirty="0" smtClean="0"/>
            <a:t>(5 indicators)</a:t>
          </a:r>
          <a:endParaRPr lang="en-US" sz="1400" kern="1200" dirty="0"/>
        </a:p>
      </dsp:txBody>
      <dsp:txXfrm>
        <a:off x="5766474" y="2273793"/>
        <a:ext cx="1350059" cy="824547"/>
      </dsp:txXfrm>
    </dsp:sp>
    <dsp:sp modelId="{32F41D8A-ECA6-4122-BBF1-0BEF4ED468EF}">
      <dsp:nvSpPr>
        <dsp:cNvPr id="0" name=""/>
        <dsp:cNvSpPr/>
      </dsp:nvSpPr>
      <dsp:spPr>
        <a:xfrm>
          <a:off x="5565650" y="877192"/>
          <a:ext cx="175170" cy="284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6523"/>
              </a:lnTo>
              <a:lnTo>
                <a:pt x="175170" y="28465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B344D-70ED-418D-B714-5992121873A0}">
      <dsp:nvSpPr>
        <dsp:cNvPr id="0" name=""/>
        <dsp:cNvSpPr/>
      </dsp:nvSpPr>
      <dsp:spPr>
        <a:xfrm>
          <a:off x="5740821" y="328579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Language Modeling            </a:t>
          </a:r>
          <a:r>
            <a:rPr lang="en-US" sz="1400" i="1" kern="1200" dirty="0" smtClean="0"/>
            <a:t>(5 indicators)</a:t>
          </a:r>
          <a:endParaRPr lang="en-US" sz="1400" kern="1200" dirty="0"/>
        </a:p>
      </dsp:txBody>
      <dsp:txXfrm>
        <a:off x="5766474" y="3311443"/>
        <a:ext cx="1350059" cy="824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E4B55-3356-4EAD-BC2D-EC639F19A0D4}">
      <dsp:nvSpPr>
        <dsp:cNvPr id="0" name=""/>
        <dsp:cNvSpPr/>
      </dsp:nvSpPr>
      <dsp:spPr>
        <a:xfrm>
          <a:off x="305655" y="2567"/>
          <a:ext cx="1750888" cy="875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DIMENSIONS</a:t>
          </a:r>
        </a:p>
      </dsp:txBody>
      <dsp:txXfrm>
        <a:off x="331296" y="28208"/>
        <a:ext cx="1699606" cy="824162"/>
      </dsp:txXfrm>
    </dsp:sp>
    <dsp:sp modelId="{B80FACA7-716F-4045-8C01-A636831626C3}">
      <dsp:nvSpPr>
        <dsp:cNvPr id="0" name=""/>
        <dsp:cNvSpPr/>
      </dsp:nvSpPr>
      <dsp:spPr>
        <a:xfrm>
          <a:off x="480744" y="878011"/>
          <a:ext cx="175088" cy="742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175"/>
              </a:lnTo>
              <a:lnTo>
                <a:pt x="175088" y="7421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094E8-6F13-4222-B8AE-DA34B77155F3}">
      <dsp:nvSpPr>
        <dsp:cNvPr id="0" name=""/>
        <dsp:cNvSpPr/>
      </dsp:nvSpPr>
      <dsp:spPr>
        <a:xfrm>
          <a:off x="655833" y="1182464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Positive Climate </a:t>
          </a:r>
          <a:endParaRPr lang="en-US" sz="1800" i="1" kern="1200" dirty="0"/>
        </a:p>
      </dsp:txBody>
      <dsp:txXfrm>
        <a:off x="681474" y="1208105"/>
        <a:ext cx="1349428" cy="824162"/>
      </dsp:txXfrm>
    </dsp:sp>
    <dsp:sp modelId="{DACF5119-5C68-473A-BA6D-A384E98F3DAA}">
      <dsp:nvSpPr>
        <dsp:cNvPr id="0" name=""/>
        <dsp:cNvSpPr/>
      </dsp:nvSpPr>
      <dsp:spPr>
        <a:xfrm>
          <a:off x="480744" y="878011"/>
          <a:ext cx="175088" cy="180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028"/>
              </a:lnTo>
              <a:lnTo>
                <a:pt x="175088" y="18080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BE82A-59B8-4742-A686-9A2F9851FBA3}">
      <dsp:nvSpPr>
        <dsp:cNvPr id="0" name=""/>
        <dsp:cNvSpPr/>
      </dsp:nvSpPr>
      <dsp:spPr>
        <a:xfrm>
          <a:off x="655833" y="2248318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Negative Climate </a:t>
          </a:r>
          <a:endParaRPr lang="en-US" sz="1800" i="1" kern="1200" dirty="0"/>
        </a:p>
      </dsp:txBody>
      <dsp:txXfrm>
        <a:off x="681474" y="2273959"/>
        <a:ext cx="1349428" cy="824162"/>
      </dsp:txXfrm>
    </dsp:sp>
    <dsp:sp modelId="{A04FCBB1-2C49-49E8-A76E-BE010C4D3D76}">
      <dsp:nvSpPr>
        <dsp:cNvPr id="0" name=""/>
        <dsp:cNvSpPr/>
      </dsp:nvSpPr>
      <dsp:spPr>
        <a:xfrm>
          <a:off x="480744" y="878011"/>
          <a:ext cx="175088" cy="287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873"/>
              </a:lnTo>
              <a:lnTo>
                <a:pt x="175088" y="2873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79479-B72E-4EAE-97A8-5ECC9C32FBCD}">
      <dsp:nvSpPr>
        <dsp:cNvPr id="0" name=""/>
        <dsp:cNvSpPr/>
      </dsp:nvSpPr>
      <dsp:spPr>
        <a:xfrm>
          <a:off x="655833" y="3314162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Teacher Sensitivity </a:t>
          </a:r>
          <a:endParaRPr lang="en-US" sz="1800" i="1" kern="1200" dirty="0"/>
        </a:p>
      </dsp:txBody>
      <dsp:txXfrm>
        <a:off x="681474" y="3339803"/>
        <a:ext cx="1349428" cy="824162"/>
      </dsp:txXfrm>
    </dsp:sp>
    <dsp:sp modelId="{8CCD0919-98F9-4710-A303-BC234F5646F0}">
      <dsp:nvSpPr>
        <dsp:cNvPr id="0" name=""/>
        <dsp:cNvSpPr/>
      </dsp:nvSpPr>
      <dsp:spPr>
        <a:xfrm>
          <a:off x="480744" y="878011"/>
          <a:ext cx="175088" cy="393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499"/>
              </a:lnTo>
              <a:lnTo>
                <a:pt x="175088" y="39394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5F933-200D-49F6-BC45-0772D7DBC9D0}">
      <dsp:nvSpPr>
        <dsp:cNvPr id="0" name=""/>
        <dsp:cNvSpPr/>
      </dsp:nvSpPr>
      <dsp:spPr>
        <a:xfrm>
          <a:off x="655833" y="4379788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Regard for Student Perspectives </a:t>
          </a:r>
          <a:endParaRPr lang="en-US" sz="1800" kern="1200" dirty="0"/>
        </a:p>
      </dsp:txBody>
      <dsp:txXfrm>
        <a:off x="681474" y="4405429"/>
        <a:ext cx="1349428" cy="824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1FA2F-98A2-457C-B170-5F4075110B0E}">
      <dsp:nvSpPr>
        <dsp:cNvPr id="0" name=""/>
        <dsp:cNvSpPr/>
      </dsp:nvSpPr>
      <dsp:spPr>
        <a:xfrm>
          <a:off x="73723" y="2500"/>
          <a:ext cx="2211704" cy="1105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DIMENSIONS</a:t>
          </a:r>
        </a:p>
      </dsp:txBody>
      <dsp:txXfrm>
        <a:off x="106112" y="34889"/>
        <a:ext cx="2146926" cy="1041074"/>
      </dsp:txXfrm>
    </dsp:sp>
    <dsp:sp modelId="{849C5319-03A7-4F86-8EB9-29CC9F392C09}">
      <dsp:nvSpPr>
        <dsp:cNvPr id="0" name=""/>
        <dsp:cNvSpPr/>
      </dsp:nvSpPr>
      <dsp:spPr>
        <a:xfrm>
          <a:off x="294893" y="1108352"/>
          <a:ext cx="221170" cy="937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508"/>
              </a:lnTo>
              <a:lnTo>
                <a:pt x="221170" y="9375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C55A2-6413-422D-B814-34FAFF34989E}">
      <dsp:nvSpPr>
        <dsp:cNvPr id="0" name=""/>
        <dsp:cNvSpPr/>
      </dsp:nvSpPr>
      <dsp:spPr>
        <a:xfrm>
          <a:off x="516064" y="1492935"/>
          <a:ext cx="1769364" cy="1105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Behavior Management</a:t>
          </a:r>
          <a:endParaRPr lang="en-US" sz="2200" kern="1200" dirty="0"/>
        </a:p>
      </dsp:txBody>
      <dsp:txXfrm>
        <a:off x="548453" y="1525324"/>
        <a:ext cx="1704586" cy="1041074"/>
      </dsp:txXfrm>
    </dsp:sp>
    <dsp:sp modelId="{F8EF9590-9042-4540-8566-58E4334C356E}">
      <dsp:nvSpPr>
        <dsp:cNvPr id="0" name=""/>
        <dsp:cNvSpPr/>
      </dsp:nvSpPr>
      <dsp:spPr>
        <a:xfrm>
          <a:off x="294893" y="1108352"/>
          <a:ext cx="221170" cy="2283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883"/>
              </a:lnTo>
              <a:lnTo>
                <a:pt x="221170" y="22838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21597-B00E-461D-A13A-D19ECC12643C}">
      <dsp:nvSpPr>
        <dsp:cNvPr id="0" name=""/>
        <dsp:cNvSpPr/>
      </dsp:nvSpPr>
      <dsp:spPr>
        <a:xfrm>
          <a:off x="516064" y="2839310"/>
          <a:ext cx="1769364" cy="1105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Productivity</a:t>
          </a:r>
          <a:endParaRPr lang="en-US" sz="2200" kern="1200" dirty="0"/>
        </a:p>
      </dsp:txBody>
      <dsp:txXfrm>
        <a:off x="548453" y="2871699"/>
        <a:ext cx="1704586" cy="1041074"/>
      </dsp:txXfrm>
    </dsp:sp>
    <dsp:sp modelId="{F1A0018F-6FB7-4FBF-8766-8F39573036EA}">
      <dsp:nvSpPr>
        <dsp:cNvPr id="0" name=""/>
        <dsp:cNvSpPr/>
      </dsp:nvSpPr>
      <dsp:spPr>
        <a:xfrm>
          <a:off x="294893" y="1108352"/>
          <a:ext cx="221170" cy="359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020"/>
              </a:lnTo>
              <a:lnTo>
                <a:pt x="221170" y="35940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A3E98-974C-4F39-8010-31C1810A8D8C}">
      <dsp:nvSpPr>
        <dsp:cNvPr id="0" name=""/>
        <dsp:cNvSpPr/>
      </dsp:nvSpPr>
      <dsp:spPr>
        <a:xfrm>
          <a:off x="516064" y="4149447"/>
          <a:ext cx="1769364" cy="1105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Instructional Learning Formats</a:t>
          </a:r>
          <a:endParaRPr lang="en-US" sz="2200" kern="1200" dirty="0"/>
        </a:p>
      </dsp:txBody>
      <dsp:txXfrm>
        <a:off x="548453" y="4181836"/>
        <a:ext cx="1704586" cy="1041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5D54D-6300-4D48-92E7-D9537BF9492B}">
      <dsp:nvSpPr>
        <dsp:cNvPr id="0" name=""/>
        <dsp:cNvSpPr/>
      </dsp:nvSpPr>
      <dsp:spPr>
        <a:xfrm>
          <a:off x="73723" y="2500"/>
          <a:ext cx="2211704" cy="1105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DIMENSIONS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6112" y="34889"/>
        <a:ext cx="2146926" cy="1041074"/>
      </dsp:txXfrm>
    </dsp:sp>
    <dsp:sp modelId="{A125B837-2CCB-4B59-83B0-5ACFB8BF2273}">
      <dsp:nvSpPr>
        <dsp:cNvPr id="0" name=""/>
        <dsp:cNvSpPr/>
      </dsp:nvSpPr>
      <dsp:spPr>
        <a:xfrm>
          <a:off x="294893" y="1108352"/>
          <a:ext cx="221170" cy="937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508"/>
              </a:lnTo>
              <a:lnTo>
                <a:pt x="221170" y="9375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0CD2E-0A52-4CBA-B8FE-48E4B3E7B638}">
      <dsp:nvSpPr>
        <dsp:cNvPr id="0" name=""/>
        <dsp:cNvSpPr/>
      </dsp:nvSpPr>
      <dsp:spPr>
        <a:xfrm>
          <a:off x="516064" y="1492935"/>
          <a:ext cx="1769364" cy="1105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Concept Development </a:t>
          </a:r>
          <a:endParaRPr lang="en-US" sz="2200" kern="1200" dirty="0"/>
        </a:p>
      </dsp:txBody>
      <dsp:txXfrm>
        <a:off x="548453" y="1525324"/>
        <a:ext cx="1704586" cy="1041074"/>
      </dsp:txXfrm>
    </dsp:sp>
    <dsp:sp modelId="{52A2683B-5999-4C08-A02D-87024D8870DB}">
      <dsp:nvSpPr>
        <dsp:cNvPr id="0" name=""/>
        <dsp:cNvSpPr/>
      </dsp:nvSpPr>
      <dsp:spPr>
        <a:xfrm>
          <a:off x="294893" y="1108352"/>
          <a:ext cx="221170" cy="2283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883"/>
              </a:lnTo>
              <a:lnTo>
                <a:pt x="221170" y="22838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A9BAF-7016-4070-AB8C-5A251F8698AB}">
      <dsp:nvSpPr>
        <dsp:cNvPr id="0" name=""/>
        <dsp:cNvSpPr/>
      </dsp:nvSpPr>
      <dsp:spPr>
        <a:xfrm>
          <a:off x="516064" y="2839310"/>
          <a:ext cx="1769364" cy="1105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Quality of Feedback            </a:t>
          </a:r>
          <a:endParaRPr lang="en-US" sz="2200" kern="1200" dirty="0"/>
        </a:p>
      </dsp:txBody>
      <dsp:txXfrm>
        <a:off x="548453" y="2871699"/>
        <a:ext cx="1704586" cy="1041074"/>
      </dsp:txXfrm>
    </dsp:sp>
    <dsp:sp modelId="{32F41D8A-ECA6-4122-BBF1-0BEF4ED468EF}">
      <dsp:nvSpPr>
        <dsp:cNvPr id="0" name=""/>
        <dsp:cNvSpPr/>
      </dsp:nvSpPr>
      <dsp:spPr>
        <a:xfrm>
          <a:off x="294893" y="1108352"/>
          <a:ext cx="221170" cy="359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020"/>
              </a:lnTo>
              <a:lnTo>
                <a:pt x="221170" y="35940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B344D-70ED-418D-B714-5992121873A0}">
      <dsp:nvSpPr>
        <dsp:cNvPr id="0" name=""/>
        <dsp:cNvSpPr/>
      </dsp:nvSpPr>
      <dsp:spPr>
        <a:xfrm>
          <a:off x="516064" y="4149447"/>
          <a:ext cx="1769364" cy="1105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Language Modeling            </a:t>
          </a:r>
          <a:endParaRPr lang="en-US" sz="2200" kern="1200" dirty="0"/>
        </a:p>
      </dsp:txBody>
      <dsp:txXfrm>
        <a:off x="548453" y="4181836"/>
        <a:ext cx="1704586" cy="1041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E4B55-3356-4EAD-BC2D-EC639F19A0D4}">
      <dsp:nvSpPr>
        <dsp:cNvPr id="0" name=""/>
        <dsp:cNvSpPr/>
      </dsp:nvSpPr>
      <dsp:spPr>
        <a:xfrm>
          <a:off x="1011212" y="1339"/>
          <a:ext cx="1751707" cy="87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EMOTIONAL SUPPORT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36865" y="26992"/>
        <a:ext cx="1700401" cy="824547"/>
      </dsp:txXfrm>
    </dsp:sp>
    <dsp:sp modelId="{B80FACA7-716F-4045-8C01-A636831626C3}">
      <dsp:nvSpPr>
        <dsp:cNvPr id="0" name=""/>
        <dsp:cNvSpPr/>
      </dsp:nvSpPr>
      <dsp:spPr>
        <a:xfrm>
          <a:off x="1186383" y="877192"/>
          <a:ext cx="175170" cy="74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22"/>
              </a:lnTo>
              <a:lnTo>
                <a:pt x="175170" y="742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094E8-6F13-4222-B8AE-DA34B77155F3}">
      <dsp:nvSpPr>
        <dsp:cNvPr id="0" name=""/>
        <dsp:cNvSpPr/>
      </dsp:nvSpPr>
      <dsp:spPr>
        <a:xfrm>
          <a:off x="1361554" y="1181788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Close Proximity to students</a:t>
          </a:r>
          <a:endParaRPr lang="en-US" sz="1400" i="0" kern="1200" dirty="0"/>
        </a:p>
      </dsp:txBody>
      <dsp:txXfrm>
        <a:off x="1387207" y="1207441"/>
        <a:ext cx="1350059" cy="824547"/>
      </dsp:txXfrm>
    </dsp:sp>
    <dsp:sp modelId="{DACF5119-5C68-473A-BA6D-A384E98F3DAA}">
      <dsp:nvSpPr>
        <dsp:cNvPr id="0" name=""/>
        <dsp:cNvSpPr/>
      </dsp:nvSpPr>
      <dsp:spPr>
        <a:xfrm>
          <a:off x="1186383" y="877192"/>
          <a:ext cx="175170" cy="180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873"/>
              </a:lnTo>
              <a:lnTo>
                <a:pt x="175170" y="1808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BE82A-59B8-4742-A686-9A2F9851FBA3}">
      <dsp:nvSpPr>
        <dsp:cNvPr id="0" name=""/>
        <dsp:cNvSpPr/>
      </dsp:nvSpPr>
      <dsp:spPr>
        <a:xfrm>
          <a:off x="1361554" y="224814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Matched Affect</a:t>
          </a:r>
          <a:endParaRPr lang="en-US" sz="1400" i="0" kern="1200" dirty="0"/>
        </a:p>
      </dsp:txBody>
      <dsp:txXfrm>
        <a:off x="1387207" y="2273793"/>
        <a:ext cx="1350059" cy="824547"/>
      </dsp:txXfrm>
    </dsp:sp>
    <dsp:sp modelId="{A04FCBB1-2C49-49E8-A76E-BE010C4D3D76}">
      <dsp:nvSpPr>
        <dsp:cNvPr id="0" name=""/>
        <dsp:cNvSpPr/>
      </dsp:nvSpPr>
      <dsp:spPr>
        <a:xfrm>
          <a:off x="1186383" y="877192"/>
          <a:ext cx="175170" cy="287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216"/>
              </a:lnTo>
              <a:lnTo>
                <a:pt x="175170" y="28752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79479-B72E-4EAE-97A8-5ECC9C32FBCD}">
      <dsp:nvSpPr>
        <dsp:cNvPr id="0" name=""/>
        <dsp:cNvSpPr/>
      </dsp:nvSpPr>
      <dsp:spPr>
        <a:xfrm>
          <a:off x="1361554" y="3314483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Regular Positive Communication</a:t>
          </a:r>
          <a:endParaRPr lang="en-US" sz="1400" i="0" kern="1200" dirty="0"/>
        </a:p>
      </dsp:txBody>
      <dsp:txXfrm>
        <a:off x="1387207" y="3340136"/>
        <a:ext cx="1350059" cy="824547"/>
      </dsp:txXfrm>
    </dsp:sp>
    <dsp:sp modelId="{8CCD0919-98F9-4710-A303-BC234F5646F0}">
      <dsp:nvSpPr>
        <dsp:cNvPr id="0" name=""/>
        <dsp:cNvSpPr/>
      </dsp:nvSpPr>
      <dsp:spPr>
        <a:xfrm>
          <a:off x="1186383" y="877192"/>
          <a:ext cx="175170" cy="394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1340"/>
              </a:lnTo>
              <a:lnTo>
                <a:pt x="175170" y="39413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5F933-200D-49F6-BC45-0772D7DBC9D0}">
      <dsp:nvSpPr>
        <dsp:cNvPr id="0" name=""/>
        <dsp:cNvSpPr/>
      </dsp:nvSpPr>
      <dsp:spPr>
        <a:xfrm>
          <a:off x="1361554" y="4380607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Aware of student needs </a:t>
          </a:r>
          <a:endParaRPr lang="en-US" sz="1400" kern="1200" dirty="0"/>
        </a:p>
      </dsp:txBody>
      <dsp:txXfrm>
        <a:off x="1387207" y="4406260"/>
        <a:ext cx="1350059" cy="824547"/>
      </dsp:txXfrm>
    </dsp:sp>
    <dsp:sp modelId="{A081FA2F-98A2-457C-B170-5F4075110B0E}">
      <dsp:nvSpPr>
        <dsp:cNvPr id="0" name=""/>
        <dsp:cNvSpPr/>
      </dsp:nvSpPr>
      <dsp:spPr>
        <a:xfrm>
          <a:off x="3200846" y="1339"/>
          <a:ext cx="1751707" cy="87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CLASSROOM ORGANIZATION</a:t>
          </a:r>
        </a:p>
      </dsp:txBody>
      <dsp:txXfrm>
        <a:off x="3226499" y="26992"/>
        <a:ext cx="1700401" cy="824547"/>
      </dsp:txXfrm>
    </dsp:sp>
    <dsp:sp modelId="{849C5319-03A7-4F86-8EB9-29CC9F392C09}">
      <dsp:nvSpPr>
        <dsp:cNvPr id="0" name=""/>
        <dsp:cNvSpPr/>
      </dsp:nvSpPr>
      <dsp:spPr>
        <a:xfrm>
          <a:off x="3376017" y="877192"/>
          <a:ext cx="175170" cy="74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22"/>
              </a:lnTo>
              <a:lnTo>
                <a:pt x="175170" y="742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C55A2-6413-422D-B814-34FAFF34989E}">
      <dsp:nvSpPr>
        <dsp:cNvPr id="0" name=""/>
        <dsp:cNvSpPr/>
      </dsp:nvSpPr>
      <dsp:spPr>
        <a:xfrm>
          <a:off x="3551187" y="1181788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Students are reminded of behavior expectations</a:t>
          </a:r>
          <a:endParaRPr lang="en-US" sz="1400" kern="1200" dirty="0"/>
        </a:p>
      </dsp:txBody>
      <dsp:txXfrm>
        <a:off x="3576840" y="1207441"/>
        <a:ext cx="1350059" cy="824547"/>
      </dsp:txXfrm>
    </dsp:sp>
    <dsp:sp modelId="{F8EF9590-9042-4540-8566-58E4334C356E}">
      <dsp:nvSpPr>
        <dsp:cNvPr id="0" name=""/>
        <dsp:cNvSpPr/>
      </dsp:nvSpPr>
      <dsp:spPr>
        <a:xfrm>
          <a:off x="3376017" y="877192"/>
          <a:ext cx="175170" cy="180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873"/>
              </a:lnTo>
              <a:lnTo>
                <a:pt x="175170" y="1808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21597-B00E-461D-A13A-D19ECC12643C}">
      <dsp:nvSpPr>
        <dsp:cNvPr id="0" name=""/>
        <dsp:cNvSpPr/>
      </dsp:nvSpPr>
      <dsp:spPr>
        <a:xfrm>
          <a:off x="3551187" y="224814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Materials are prepared and ready for activity</a:t>
          </a:r>
          <a:endParaRPr lang="en-US" sz="1400" kern="1200" dirty="0"/>
        </a:p>
      </dsp:txBody>
      <dsp:txXfrm>
        <a:off x="3576840" y="2273793"/>
        <a:ext cx="1350059" cy="824547"/>
      </dsp:txXfrm>
    </dsp:sp>
    <dsp:sp modelId="{F1A0018F-6FB7-4FBF-8766-8F39573036EA}">
      <dsp:nvSpPr>
        <dsp:cNvPr id="0" name=""/>
        <dsp:cNvSpPr/>
      </dsp:nvSpPr>
      <dsp:spPr>
        <a:xfrm>
          <a:off x="3376017" y="877192"/>
          <a:ext cx="175170" cy="2952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2081"/>
              </a:lnTo>
              <a:lnTo>
                <a:pt x="175170" y="29520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A3E98-974C-4F39-8010-31C1810A8D8C}">
      <dsp:nvSpPr>
        <dsp:cNvPr id="0" name=""/>
        <dsp:cNvSpPr/>
      </dsp:nvSpPr>
      <dsp:spPr>
        <a:xfrm>
          <a:off x="3551187" y="3285790"/>
          <a:ext cx="1401365" cy="1086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Students are aware of routines; Transitions are quick</a:t>
          </a:r>
          <a:endParaRPr lang="en-US" sz="1400" kern="1200" dirty="0"/>
        </a:p>
      </dsp:txBody>
      <dsp:txXfrm>
        <a:off x="3583023" y="3317626"/>
        <a:ext cx="1337693" cy="1023297"/>
      </dsp:txXfrm>
    </dsp:sp>
    <dsp:sp modelId="{7135D54D-6300-4D48-92E7-D9537BF9492B}">
      <dsp:nvSpPr>
        <dsp:cNvPr id="0" name=""/>
        <dsp:cNvSpPr/>
      </dsp:nvSpPr>
      <dsp:spPr>
        <a:xfrm>
          <a:off x="5390480" y="1339"/>
          <a:ext cx="1751707" cy="87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INSTRUCTIONAL SUPPORT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16133" y="26992"/>
        <a:ext cx="1700401" cy="824547"/>
      </dsp:txXfrm>
    </dsp:sp>
    <dsp:sp modelId="{A125B837-2CCB-4B59-83B0-5ACFB8BF2273}">
      <dsp:nvSpPr>
        <dsp:cNvPr id="0" name=""/>
        <dsp:cNvSpPr/>
      </dsp:nvSpPr>
      <dsp:spPr>
        <a:xfrm>
          <a:off x="5565650" y="877192"/>
          <a:ext cx="149343" cy="70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730"/>
              </a:lnTo>
              <a:lnTo>
                <a:pt x="149343" y="7037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0CD2E-0A52-4CBA-B8FE-48E4B3E7B638}">
      <dsp:nvSpPr>
        <dsp:cNvPr id="0" name=""/>
        <dsp:cNvSpPr/>
      </dsp:nvSpPr>
      <dsp:spPr>
        <a:xfrm>
          <a:off x="5714994" y="1142996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Connections are made to student lives</a:t>
          </a:r>
          <a:endParaRPr lang="en-US" sz="1400" kern="1200" dirty="0"/>
        </a:p>
      </dsp:txBody>
      <dsp:txXfrm>
        <a:off x="5740647" y="1168649"/>
        <a:ext cx="1350059" cy="824547"/>
      </dsp:txXfrm>
    </dsp:sp>
    <dsp:sp modelId="{52A2683B-5999-4C08-A02D-87024D8870DB}">
      <dsp:nvSpPr>
        <dsp:cNvPr id="0" name=""/>
        <dsp:cNvSpPr/>
      </dsp:nvSpPr>
      <dsp:spPr>
        <a:xfrm>
          <a:off x="5565650" y="877192"/>
          <a:ext cx="175170" cy="180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873"/>
              </a:lnTo>
              <a:lnTo>
                <a:pt x="175170" y="1808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A9BAF-7016-4070-AB8C-5A251F8698AB}">
      <dsp:nvSpPr>
        <dsp:cNvPr id="0" name=""/>
        <dsp:cNvSpPr/>
      </dsp:nvSpPr>
      <dsp:spPr>
        <a:xfrm>
          <a:off x="5740821" y="224814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Feedback loops and exchanges are consistent</a:t>
          </a:r>
          <a:endParaRPr lang="en-US" sz="1400" kern="1200" dirty="0"/>
        </a:p>
      </dsp:txBody>
      <dsp:txXfrm>
        <a:off x="5766474" y="2273793"/>
        <a:ext cx="1350059" cy="824547"/>
      </dsp:txXfrm>
    </dsp:sp>
    <dsp:sp modelId="{32F41D8A-ECA6-4122-BBF1-0BEF4ED468EF}">
      <dsp:nvSpPr>
        <dsp:cNvPr id="0" name=""/>
        <dsp:cNvSpPr/>
      </dsp:nvSpPr>
      <dsp:spPr>
        <a:xfrm>
          <a:off x="5565650" y="877192"/>
          <a:ext cx="175170" cy="284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6523"/>
              </a:lnTo>
              <a:lnTo>
                <a:pt x="175170" y="28465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B344D-70ED-418D-B714-5992121873A0}">
      <dsp:nvSpPr>
        <dsp:cNvPr id="0" name=""/>
        <dsp:cNvSpPr/>
      </dsp:nvSpPr>
      <dsp:spPr>
        <a:xfrm>
          <a:off x="5740821" y="328579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Frequent conversation</a:t>
          </a:r>
          <a:endParaRPr lang="en-US" sz="1400" kern="1200" dirty="0"/>
        </a:p>
      </dsp:txBody>
      <dsp:txXfrm>
        <a:off x="5766474" y="3311443"/>
        <a:ext cx="1350059" cy="8245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E4B55-3356-4EAD-BC2D-EC639F19A0D4}">
      <dsp:nvSpPr>
        <dsp:cNvPr id="0" name=""/>
        <dsp:cNvSpPr/>
      </dsp:nvSpPr>
      <dsp:spPr>
        <a:xfrm>
          <a:off x="1011212" y="1339"/>
          <a:ext cx="1751707" cy="87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EMOTIONAL SUPPORT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36865" y="26992"/>
        <a:ext cx="1700401" cy="824547"/>
      </dsp:txXfrm>
    </dsp:sp>
    <dsp:sp modelId="{B80FACA7-716F-4045-8C01-A636831626C3}">
      <dsp:nvSpPr>
        <dsp:cNvPr id="0" name=""/>
        <dsp:cNvSpPr/>
      </dsp:nvSpPr>
      <dsp:spPr>
        <a:xfrm>
          <a:off x="1186383" y="877192"/>
          <a:ext cx="175170" cy="74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22"/>
              </a:lnTo>
              <a:lnTo>
                <a:pt x="175170" y="742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094E8-6F13-4222-B8AE-DA34B77155F3}">
      <dsp:nvSpPr>
        <dsp:cNvPr id="0" name=""/>
        <dsp:cNvSpPr/>
      </dsp:nvSpPr>
      <dsp:spPr>
        <a:xfrm>
          <a:off x="1361554" y="1181788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Positive Climate           </a:t>
          </a:r>
          <a:r>
            <a:rPr lang="en-US" sz="1400" i="1" kern="1200" dirty="0" smtClean="0"/>
            <a:t>(4 Indicators)</a:t>
          </a:r>
          <a:endParaRPr lang="en-US" sz="1400" i="1" kern="1200" dirty="0"/>
        </a:p>
      </dsp:txBody>
      <dsp:txXfrm>
        <a:off x="1387207" y="1207441"/>
        <a:ext cx="1350059" cy="824547"/>
      </dsp:txXfrm>
    </dsp:sp>
    <dsp:sp modelId="{DACF5119-5C68-473A-BA6D-A384E98F3DAA}">
      <dsp:nvSpPr>
        <dsp:cNvPr id="0" name=""/>
        <dsp:cNvSpPr/>
      </dsp:nvSpPr>
      <dsp:spPr>
        <a:xfrm>
          <a:off x="1186383" y="877192"/>
          <a:ext cx="175170" cy="180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873"/>
              </a:lnTo>
              <a:lnTo>
                <a:pt x="175170" y="1808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BE82A-59B8-4742-A686-9A2F9851FBA3}">
      <dsp:nvSpPr>
        <dsp:cNvPr id="0" name=""/>
        <dsp:cNvSpPr/>
      </dsp:nvSpPr>
      <dsp:spPr>
        <a:xfrm>
          <a:off x="1361554" y="224814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Negative Climate           </a:t>
          </a:r>
          <a:r>
            <a:rPr lang="en-US" sz="1400" i="1" kern="1200" dirty="0" smtClean="0"/>
            <a:t>(4 indicators)</a:t>
          </a:r>
          <a:endParaRPr lang="en-US" sz="1400" i="1" kern="1200" dirty="0"/>
        </a:p>
      </dsp:txBody>
      <dsp:txXfrm>
        <a:off x="1387207" y="2273793"/>
        <a:ext cx="1350059" cy="824547"/>
      </dsp:txXfrm>
    </dsp:sp>
    <dsp:sp modelId="{A04FCBB1-2C49-49E8-A76E-BE010C4D3D76}">
      <dsp:nvSpPr>
        <dsp:cNvPr id="0" name=""/>
        <dsp:cNvSpPr/>
      </dsp:nvSpPr>
      <dsp:spPr>
        <a:xfrm>
          <a:off x="1186383" y="877192"/>
          <a:ext cx="175170" cy="287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216"/>
              </a:lnTo>
              <a:lnTo>
                <a:pt x="175170" y="28752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79479-B72E-4EAE-97A8-5ECC9C32FBCD}">
      <dsp:nvSpPr>
        <dsp:cNvPr id="0" name=""/>
        <dsp:cNvSpPr/>
      </dsp:nvSpPr>
      <dsp:spPr>
        <a:xfrm>
          <a:off x="1361554" y="3314483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Teacher Sensitivity           </a:t>
          </a:r>
          <a:r>
            <a:rPr lang="en-US" sz="1400" i="1" kern="1200" dirty="0" smtClean="0"/>
            <a:t>(4 indicators)</a:t>
          </a:r>
          <a:endParaRPr lang="en-US" sz="1400" i="1" kern="1200" dirty="0"/>
        </a:p>
      </dsp:txBody>
      <dsp:txXfrm>
        <a:off x="1387207" y="3340136"/>
        <a:ext cx="1350059" cy="824547"/>
      </dsp:txXfrm>
    </dsp:sp>
    <dsp:sp modelId="{8CCD0919-98F9-4710-A303-BC234F5646F0}">
      <dsp:nvSpPr>
        <dsp:cNvPr id="0" name=""/>
        <dsp:cNvSpPr/>
      </dsp:nvSpPr>
      <dsp:spPr>
        <a:xfrm>
          <a:off x="1186383" y="877192"/>
          <a:ext cx="175170" cy="394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1340"/>
              </a:lnTo>
              <a:lnTo>
                <a:pt x="175170" y="39413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5F933-200D-49F6-BC45-0772D7DBC9D0}">
      <dsp:nvSpPr>
        <dsp:cNvPr id="0" name=""/>
        <dsp:cNvSpPr/>
      </dsp:nvSpPr>
      <dsp:spPr>
        <a:xfrm>
          <a:off x="1361554" y="4380607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Regard for Student Perspectives       </a:t>
          </a:r>
          <a:r>
            <a:rPr lang="en-US" sz="1400" i="1" kern="1200" dirty="0" smtClean="0"/>
            <a:t>(4 indicators)</a:t>
          </a:r>
          <a:endParaRPr lang="en-US" sz="1400" kern="1200" dirty="0"/>
        </a:p>
      </dsp:txBody>
      <dsp:txXfrm>
        <a:off x="1387207" y="4406260"/>
        <a:ext cx="1350059" cy="824547"/>
      </dsp:txXfrm>
    </dsp:sp>
    <dsp:sp modelId="{A081FA2F-98A2-457C-B170-5F4075110B0E}">
      <dsp:nvSpPr>
        <dsp:cNvPr id="0" name=""/>
        <dsp:cNvSpPr/>
      </dsp:nvSpPr>
      <dsp:spPr>
        <a:xfrm>
          <a:off x="3200846" y="1339"/>
          <a:ext cx="1751707" cy="87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CLASSROOM ORGANIZATION</a:t>
          </a:r>
        </a:p>
      </dsp:txBody>
      <dsp:txXfrm>
        <a:off x="3226499" y="26992"/>
        <a:ext cx="1700401" cy="824547"/>
      </dsp:txXfrm>
    </dsp:sp>
    <dsp:sp modelId="{849C5319-03A7-4F86-8EB9-29CC9F392C09}">
      <dsp:nvSpPr>
        <dsp:cNvPr id="0" name=""/>
        <dsp:cNvSpPr/>
      </dsp:nvSpPr>
      <dsp:spPr>
        <a:xfrm>
          <a:off x="3376017" y="877192"/>
          <a:ext cx="175170" cy="74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22"/>
              </a:lnTo>
              <a:lnTo>
                <a:pt x="175170" y="742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C55A2-6413-422D-B814-34FAFF34989E}">
      <dsp:nvSpPr>
        <dsp:cNvPr id="0" name=""/>
        <dsp:cNvSpPr/>
      </dsp:nvSpPr>
      <dsp:spPr>
        <a:xfrm>
          <a:off x="3551187" y="1181788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Behavior Management     </a:t>
          </a:r>
          <a:r>
            <a:rPr lang="en-US" sz="1400" i="1" kern="1200" dirty="0" smtClean="0"/>
            <a:t>(4 indicators)</a:t>
          </a:r>
          <a:endParaRPr lang="en-US" sz="1400" kern="1200" dirty="0"/>
        </a:p>
      </dsp:txBody>
      <dsp:txXfrm>
        <a:off x="3576840" y="1207441"/>
        <a:ext cx="1350059" cy="824547"/>
      </dsp:txXfrm>
    </dsp:sp>
    <dsp:sp modelId="{F8EF9590-9042-4540-8566-58E4334C356E}">
      <dsp:nvSpPr>
        <dsp:cNvPr id="0" name=""/>
        <dsp:cNvSpPr/>
      </dsp:nvSpPr>
      <dsp:spPr>
        <a:xfrm>
          <a:off x="3376017" y="877192"/>
          <a:ext cx="175170" cy="180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873"/>
              </a:lnTo>
              <a:lnTo>
                <a:pt x="175170" y="1808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21597-B00E-461D-A13A-D19ECC12643C}">
      <dsp:nvSpPr>
        <dsp:cNvPr id="0" name=""/>
        <dsp:cNvSpPr/>
      </dsp:nvSpPr>
      <dsp:spPr>
        <a:xfrm>
          <a:off x="3551187" y="224814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Productivity </a:t>
          </a:r>
          <a:r>
            <a:rPr lang="en-US" sz="1400" i="1" kern="1200" dirty="0" smtClean="0"/>
            <a:t>(4indicators)</a:t>
          </a:r>
          <a:endParaRPr lang="en-US" sz="1400" kern="1200" dirty="0"/>
        </a:p>
      </dsp:txBody>
      <dsp:txXfrm>
        <a:off x="3576840" y="2273793"/>
        <a:ext cx="1350059" cy="824547"/>
      </dsp:txXfrm>
    </dsp:sp>
    <dsp:sp modelId="{F1A0018F-6FB7-4FBF-8766-8F39573036EA}">
      <dsp:nvSpPr>
        <dsp:cNvPr id="0" name=""/>
        <dsp:cNvSpPr/>
      </dsp:nvSpPr>
      <dsp:spPr>
        <a:xfrm>
          <a:off x="3376017" y="877192"/>
          <a:ext cx="175170" cy="284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6523"/>
              </a:lnTo>
              <a:lnTo>
                <a:pt x="175170" y="28465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A3E98-974C-4F39-8010-31C1810A8D8C}">
      <dsp:nvSpPr>
        <dsp:cNvPr id="0" name=""/>
        <dsp:cNvSpPr/>
      </dsp:nvSpPr>
      <dsp:spPr>
        <a:xfrm>
          <a:off x="3551187" y="328579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Instructional Learning Formats               </a:t>
          </a:r>
          <a:r>
            <a:rPr lang="en-US" sz="1400" i="1" kern="1200" dirty="0" smtClean="0"/>
            <a:t>(4 indicators)</a:t>
          </a:r>
          <a:endParaRPr lang="en-US" sz="1400" kern="1200" dirty="0"/>
        </a:p>
      </dsp:txBody>
      <dsp:txXfrm>
        <a:off x="3576840" y="3311443"/>
        <a:ext cx="1350059" cy="824547"/>
      </dsp:txXfrm>
    </dsp:sp>
    <dsp:sp modelId="{7135D54D-6300-4D48-92E7-D9537BF9492B}">
      <dsp:nvSpPr>
        <dsp:cNvPr id="0" name=""/>
        <dsp:cNvSpPr/>
      </dsp:nvSpPr>
      <dsp:spPr>
        <a:xfrm>
          <a:off x="5390480" y="1339"/>
          <a:ext cx="1751707" cy="87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INSTRUCTIONAL SUPPORT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16133" y="26992"/>
        <a:ext cx="1700401" cy="824547"/>
      </dsp:txXfrm>
    </dsp:sp>
    <dsp:sp modelId="{A125B837-2CCB-4B59-83B0-5ACFB8BF2273}">
      <dsp:nvSpPr>
        <dsp:cNvPr id="0" name=""/>
        <dsp:cNvSpPr/>
      </dsp:nvSpPr>
      <dsp:spPr>
        <a:xfrm>
          <a:off x="5565650" y="877192"/>
          <a:ext cx="175170" cy="74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22"/>
              </a:lnTo>
              <a:lnTo>
                <a:pt x="175170" y="742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0CD2E-0A52-4CBA-B8FE-48E4B3E7B638}">
      <dsp:nvSpPr>
        <dsp:cNvPr id="0" name=""/>
        <dsp:cNvSpPr/>
      </dsp:nvSpPr>
      <dsp:spPr>
        <a:xfrm>
          <a:off x="5740821" y="1181788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Concept Development     </a:t>
          </a:r>
          <a:r>
            <a:rPr lang="en-US" sz="1400" i="1" kern="1200" dirty="0" smtClean="0"/>
            <a:t>(4 indicators)</a:t>
          </a:r>
          <a:endParaRPr lang="en-US" sz="1400" kern="1200" dirty="0"/>
        </a:p>
      </dsp:txBody>
      <dsp:txXfrm>
        <a:off x="5766474" y="1207441"/>
        <a:ext cx="1350059" cy="824547"/>
      </dsp:txXfrm>
    </dsp:sp>
    <dsp:sp modelId="{52A2683B-5999-4C08-A02D-87024D8870DB}">
      <dsp:nvSpPr>
        <dsp:cNvPr id="0" name=""/>
        <dsp:cNvSpPr/>
      </dsp:nvSpPr>
      <dsp:spPr>
        <a:xfrm>
          <a:off x="5565650" y="877192"/>
          <a:ext cx="175170" cy="180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873"/>
              </a:lnTo>
              <a:lnTo>
                <a:pt x="175170" y="1808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A9BAF-7016-4070-AB8C-5A251F8698AB}">
      <dsp:nvSpPr>
        <dsp:cNvPr id="0" name=""/>
        <dsp:cNvSpPr/>
      </dsp:nvSpPr>
      <dsp:spPr>
        <a:xfrm>
          <a:off x="5740821" y="224814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Quality of Feedback            </a:t>
          </a:r>
          <a:r>
            <a:rPr lang="en-US" sz="1400" i="1" kern="1200" dirty="0" smtClean="0"/>
            <a:t>(5 indicators)</a:t>
          </a:r>
          <a:endParaRPr lang="en-US" sz="1400" kern="1200" dirty="0"/>
        </a:p>
      </dsp:txBody>
      <dsp:txXfrm>
        <a:off x="5766474" y="2273793"/>
        <a:ext cx="1350059" cy="824547"/>
      </dsp:txXfrm>
    </dsp:sp>
    <dsp:sp modelId="{32F41D8A-ECA6-4122-BBF1-0BEF4ED468EF}">
      <dsp:nvSpPr>
        <dsp:cNvPr id="0" name=""/>
        <dsp:cNvSpPr/>
      </dsp:nvSpPr>
      <dsp:spPr>
        <a:xfrm>
          <a:off x="5565650" y="877192"/>
          <a:ext cx="175170" cy="284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6523"/>
              </a:lnTo>
              <a:lnTo>
                <a:pt x="175170" y="28465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B344D-70ED-418D-B714-5992121873A0}">
      <dsp:nvSpPr>
        <dsp:cNvPr id="0" name=""/>
        <dsp:cNvSpPr/>
      </dsp:nvSpPr>
      <dsp:spPr>
        <a:xfrm>
          <a:off x="5740821" y="3285790"/>
          <a:ext cx="1401365" cy="8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Language Modeling            </a:t>
          </a:r>
          <a:r>
            <a:rPr lang="en-US" sz="1400" i="1" kern="1200" dirty="0" smtClean="0"/>
            <a:t>(5 indicators)</a:t>
          </a:r>
          <a:endParaRPr lang="en-US" sz="1400" kern="1200" dirty="0"/>
        </a:p>
      </dsp:txBody>
      <dsp:txXfrm>
        <a:off x="5766474" y="3311443"/>
        <a:ext cx="1350059" cy="824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AD57-01D6-4D78-AD76-96F11345EA18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54D70-7B51-4151-A691-019E44D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2F7EB8-530C-4F19-BD99-9C6F011E5D6B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CF19C7-7194-429D-BC75-7A15CC08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1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9C7-7194-429D-BC75-7A15CC0890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47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DAC961-B121-4853-B8C2-273A19C56088}" type="slidenum">
              <a:rPr lang="en-US" altLang="en-US" smtClean="0">
                <a:latin typeface="Times" pitchFamily="-109" charset="0"/>
              </a:rPr>
              <a:pPr/>
              <a:t>10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393FC8-D084-4EBD-AB86-8E0A1020009A}" type="slidenum">
              <a:rPr lang="en-US" altLang="en-US" smtClean="0">
                <a:latin typeface="Times" pitchFamily="-109" charset="0"/>
              </a:rPr>
              <a:pPr/>
              <a:t>11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The CLASS focuses on three broad domains of effective interactions that characterize children’s classroom experiences. </a:t>
            </a:r>
          </a:p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Each domain is comprised of multiple dimensions of effective interactions known to contribute to children’s success in school … we will look at each domain in detail in later slides.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9C1324F-BFC3-450D-ACDA-7C843EA4215E}" type="slidenum">
              <a:rPr lang="en-US" altLang="en-US" smtClean="0">
                <a:latin typeface="Times" pitchFamily="-109" charset="0"/>
              </a:rPr>
              <a:pPr/>
              <a:t>12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The CLASS focuses on three broad domains of effective interactions that characterize children’s classroom experiences. </a:t>
            </a:r>
          </a:p>
          <a:p>
            <a:pPr eaLnBrk="1" hangingPunct="1"/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At the broadest level there are three domains that contribute to the CLASS definition of classroom quality:  Emotional, Organizational, and Instructional Support.</a:t>
            </a:r>
          </a:p>
          <a:p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Give participants a few moments to check their group work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8FB6CE-2D61-4408-B73B-9EF39ECC1B19}" type="slidenum">
              <a:rPr lang="en-US" altLang="en-US" smtClean="0">
                <a:latin typeface="Times" pitchFamily="-109" charset="0"/>
              </a:rPr>
              <a:pPr/>
              <a:t>13</a:t>
            </a:fld>
            <a:endParaRPr lang="en-US" altLang="en-US" dirty="0" smtClean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1EE9C3-56BA-4638-AE94-58B513F0C269}" type="slidenum">
              <a:rPr lang="en-US" altLang="en-US" smtClean="0">
                <a:latin typeface="Times" pitchFamily="-109" charset="0"/>
              </a:rPr>
              <a:pPr/>
              <a:t>15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Review each of the dimensions and ask participants to follow along in their Dimensions Guide:</a:t>
            </a:r>
          </a:p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lvl="1"/>
            <a:r>
              <a:rPr lang="en-US" altLang="en-US" b="1" u="sng" dirty="0" smtClean="0">
                <a:latin typeface="Times" pitchFamily="-109" charset="0"/>
                <a:ea typeface="ＭＳ Ｐゴシック" pitchFamily="34" charset="-128"/>
              </a:rPr>
              <a:t>Positive Climate</a:t>
            </a:r>
          </a:p>
          <a:p>
            <a:pPr lvl="1"/>
            <a:r>
              <a:rPr lang="en-US" altLang="en-US" i="1" dirty="0" smtClean="0">
                <a:latin typeface="Times" pitchFamily="-109" charset="0"/>
                <a:ea typeface="ＭＳ Ｐゴシック" pitchFamily="34" charset="-128"/>
                <a:cs typeface="Arial" charset="0"/>
              </a:rPr>
              <a:t>The emotional tone of the classroom and the connection between teachers and students.</a:t>
            </a:r>
            <a:r>
              <a:rPr lang="en-US" altLang="en-US" i="1" dirty="0" smtClean="0">
                <a:latin typeface="Times" pitchFamily="-109" charset="0"/>
                <a:ea typeface="ＭＳ Ｐゴシック" pitchFamily="34" charset="-128"/>
              </a:rPr>
              <a:t> </a:t>
            </a:r>
          </a:p>
          <a:p>
            <a:pPr lvl="1"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lvl="1"/>
            <a:r>
              <a:rPr lang="en-US" altLang="en-US" b="1" u="sng" dirty="0" smtClean="0">
                <a:latin typeface="Times" pitchFamily="-109" charset="0"/>
                <a:ea typeface="ＭＳ Ｐゴシック" pitchFamily="34" charset="-128"/>
              </a:rPr>
              <a:t>Negative Climate</a:t>
            </a:r>
          </a:p>
          <a:p>
            <a:pPr lvl="1"/>
            <a:r>
              <a:rPr lang="en-US" altLang="en-US" i="1" dirty="0" smtClean="0">
                <a:latin typeface="Times" pitchFamily="-109" charset="0"/>
                <a:ea typeface="ＭＳ Ｐゴシック" pitchFamily="34" charset="-128"/>
              </a:rPr>
              <a:t>The absence of Positive Climate. </a:t>
            </a:r>
          </a:p>
          <a:p>
            <a:pPr lvl="1"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lvl="1"/>
            <a:r>
              <a:rPr lang="en-US" altLang="en-US" b="1" u="sng" dirty="0" smtClean="0">
                <a:latin typeface="Times" pitchFamily="-109" charset="0"/>
                <a:ea typeface="ＭＳ Ｐゴシック" pitchFamily="34" charset="-128"/>
              </a:rPr>
              <a:t>Teacher Sensitivity</a:t>
            </a:r>
          </a:p>
          <a:p>
            <a:pPr lvl="1"/>
            <a:r>
              <a:rPr lang="en-US" altLang="en-US" i="1" dirty="0" smtClean="0">
                <a:latin typeface="Times" pitchFamily="-109" charset="0"/>
                <a:ea typeface="ＭＳ Ｐゴシック" pitchFamily="34" charset="-128"/>
                <a:cs typeface="Arial" charset="0"/>
              </a:rPr>
              <a:t>Awareness of and responsivity to students’ academic and emotional concerns.</a:t>
            </a:r>
            <a:r>
              <a:rPr lang="en-US" altLang="en-US" i="1" dirty="0" smtClean="0">
                <a:latin typeface="Times" pitchFamily="-109" charset="0"/>
                <a:ea typeface="ＭＳ Ｐゴシック" pitchFamily="34" charset="-128"/>
              </a:rPr>
              <a:t> </a:t>
            </a:r>
          </a:p>
          <a:p>
            <a:pPr lvl="1"/>
            <a:endParaRPr lang="en-US" altLang="en-US" i="1" dirty="0" smtClean="0">
              <a:latin typeface="Times" pitchFamily="-109" charset="0"/>
              <a:ea typeface="ＭＳ Ｐゴシック" pitchFamily="34" charset="-128"/>
            </a:endParaRPr>
          </a:p>
          <a:p>
            <a:pPr lvl="1"/>
            <a:r>
              <a:rPr lang="en-US" altLang="en-US" b="1" u="sng" dirty="0" smtClean="0">
                <a:latin typeface="Times" pitchFamily="-109" charset="0"/>
                <a:ea typeface="ＭＳ Ｐゴシック" pitchFamily="34" charset="-128"/>
              </a:rPr>
              <a:t>Regard for Student Perspectives</a:t>
            </a:r>
          </a:p>
          <a:p>
            <a:pPr lvl="1"/>
            <a:r>
              <a:rPr lang="en-US" altLang="en-US" i="1" dirty="0" smtClean="0">
                <a:latin typeface="Times" pitchFamily="-109" charset="0"/>
                <a:ea typeface="ＭＳ Ｐゴシック" pitchFamily="34" charset="-128"/>
                <a:cs typeface="Arial" charset="0"/>
              </a:rPr>
              <a:t>The degree to which teachers’ interactions with students and classroom activities place an emphasis on students’ interests, motivations, and points of view.</a:t>
            </a:r>
            <a:r>
              <a:rPr lang="en-US" altLang="en-US" i="1" dirty="0" smtClean="0">
                <a:latin typeface="Times" pitchFamily="-109" charset="0"/>
                <a:ea typeface="ＭＳ Ｐゴシック" pitchFamily="34" charset="-128"/>
              </a:rPr>
              <a:t> </a:t>
            </a:r>
          </a:p>
          <a:p>
            <a:endParaRPr lang="en-US" altLang="en-US" i="1" dirty="0" smtClean="0">
              <a:latin typeface="Times" pitchFamily="-109" charset="0"/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C4C6E8-93AB-466B-886D-EE6E661C59BF}" type="slidenum">
              <a:rPr lang="en-US" altLang="en-US" smtClean="0">
                <a:latin typeface="Times" pitchFamily="-109" charset="0"/>
              </a:rPr>
              <a:pPr/>
              <a:t>16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Review each of the dimensions and ask participants to follow along in their Dimensions Guide:</a:t>
            </a:r>
          </a:p>
          <a:p>
            <a:endParaRPr lang="en-US" altLang="en-US" b="1" u="sng" dirty="0" smtClean="0">
              <a:latin typeface="Times" pitchFamily="-109" charset="0"/>
              <a:ea typeface="ＭＳ Ｐゴシック" pitchFamily="34" charset="-128"/>
            </a:endParaRPr>
          </a:p>
          <a:p>
            <a:pPr lvl="1"/>
            <a:r>
              <a:rPr lang="en-US" altLang="en-US" b="1" u="sng" dirty="0" smtClean="0">
                <a:latin typeface="Times" pitchFamily="-109" charset="0"/>
                <a:ea typeface="ＭＳ Ｐゴシック" pitchFamily="34" charset="-128"/>
              </a:rPr>
              <a:t>Behavior Management</a:t>
            </a:r>
          </a:p>
          <a:p>
            <a:pPr lvl="1"/>
            <a:r>
              <a:rPr lang="en-US" alt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Teachers ability to use effective methods to prevent and redirect misbehavior. </a:t>
            </a:r>
            <a:endParaRPr lang="en-US" altLang="en-US" i="1" dirty="0" smtClean="0">
              <a:latin typeface="Times" pitchFamily="-109" charset="0"/>
              <a:ea typeface="ＭＳ Ｐゴシック" pitchFamily="34" charset="-128"/>
            </a:endParaRPr>
          </a:p>
          <a:p>
            <a:pPr lvl="1"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lvl="1"/>
            <a:r>
              <a:rPr lang="en-US" altLang="en-US" b="1" u="sng" dirty="0" smtClean="0">
                <a:latin typeface="Times" pitchFamily="-109" charset="0"/>
                <a:ea typeface="ＭＳ Ｐゴシック" pitchFamily="34" charset="-128"/>
              </a:rPr>
              <a:t>Productivity</a:t>
            </a:r>
          </a:p>
          <a:p>
            <a:pPr lvl="1"/>
            <a:r>
              <a:rPr lang="en-US" alt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Teachers’ ability to manage instructional time and routines to maximize time for learning. </a:t>
            </a:r>
            <a:endParaRPr lang="en-US" altLang="en-US" i="1" dirty="0" smtClean="0">
              <a:latin typeface="Times" pitchFamily="-109" charset="0"/>
              <a:ea typeface="ＭＳ Ｐゴシック" pitchFamily="34" charset="-128"/>
            </a:endParaRPr>
          </a:p>
          <a:p>
            <a:pPr lvl="1"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lvl="1"/>
            <a:r>
              <a:rPr lang="en-US" altLang="en-US" b="1" u="sng" dirty="0" smtClean="0">
                <a:latin typeface="Times" pitchFamily="-109" charset="0"/>
                <a:ea typeface="ＭＳ Ｐゴシック" pitchFamily="34" charset="-128"/>
              </a:rPr>
              <a:t>Instructional Learning Formats</a:t>
            </a:r>
          </a:p>
          <a:p>
            <a:pPr lvl="1"/>
            <a:r>
              <a:rPr lang="en-US" alt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How teachers facilitate activities and provide interesting materials so that students are engaged and learning opportunities are maximized.</a:t>
            </a:r>
            <a:endParaRPr lang="en-US" altLang="en-US" i="1" dirty="0" smtClean="0">
              <a:latin typeface="Times" pitchFamily="-109" charset="0"/>
              <a:ea typeface="ＭＳ Ｐゴシック" pitchFamily="34" charset="-128"/>
            </a:endParaRPr>
          </a:p>
          <a:p>
            <a:pPr lvl="1"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42E2DB0-8538-49B0-94BB-DBEA13A6D27B}" type="slidenum">
              <a:rPr lang="en-US" altLang="en-US" smtClean="0">
                <a:latin typeface="Times" pitchFamily="-109" charset="0"/>
              </a:rPr>
              <a:pPr/>
              <a:t>17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Review each of the dimensions and ask participants to follow along in their Dimensions Guide:</a:t>
            </a:r>
          </a:p>
          <a:p>
            <a:endParaRPr lang="en-US" altLang="en-US" b="1" u="sng" dirty="0" smtClean="0">
              <a:latin typeface="Times" pitchFamily="-109" charset="0"/>
              <a:ea typeface="ＭＳ Ｐゴシック" pitchFamily="34" charset="-128"/>
            </a:endParaRPr>
          </a:p>
          <a:p>
            <a:pPr lvl="1"/>
            <a:r>
              <a:rPr lang="en-US" altLang="en-US" b="1" u="sng" dirty="0" smtClean="0">
                <a:latin typeface="Times" pitchFamily="-109" charset="0"/>
                <a:ea typeface="ＭＳ Ｐゴシック" pitchFamily="34" charset="-128"/>
              </a:rPr>
              <a:t>Concept Development </a:t>
            </a:r>
          </a:p>
          <a:p>
            <a:pPr lvl="1"/>
            <a:r>
              <a:rPr lang="en-US" alt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How teachers promote students’ higher-order thinking skills in contrast to a focus on rote instruction. </a:t>
            </a:r>
            <a:endParaRPr lang="en-US" altLang="en-US" i="1" dirty="0" smtClean="0">
              <a:latin typeface="Times" pitchFamily="-109" charset="0"/>
              <a:ea typeface="ＭＳ Ｐゴシック" pitchFamily="34" charset="-128"/>
            </a:endParaRPr>
          </a:p>
          <a:p>
            <a:pPr lvl="1"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lvl="1"/>
            <a:r>
              <a:rPr lang="en-US" altLang="en-US" b="1" u="sng" dirty="0" smtClean="0">
                <a:latin typeface="Times" pitchFamily="-109" charset="0"/>
                <a:ea typeface="ＭＳ Ｐゴシック" pitchFamily="34" charset="-128"/>
              </a:rPr>
              <a:t>Quality of Feedback            </a:t>
            </a:r>
          </a:p>
          <a:p>
            <a:pPr lvl="1"/>
            <a:r>
              <a:rPr lang="en-US" alt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How teachers extend students’ learning through their responses to students’ ideas, comments, and work.</a:t>
            </a:r>
            <a:endParaRPr lang="en-US" altLang="en-US" i="1" dirty="0" smtClean="0">
              <a:latin typeface="Times" pitchFamily="-109" charset="0"/>
              <a:ea typeface="ＭＳ Ｐゴシック" pitchFamily="34" charset="-128"/>
            </a:endParaRPr>
          </a:p>
          <a:p>
            <a:pPr lvl="1"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lvl="1"/>
            <a:r>
              <a:rPr lang="en-US" altLang="en-US" b="1" u="sng" dirty="0" smtClean="0">
                <a:latin typeface="Times" pitchFamily="-109" charset="0"/>
                <a:ea typeface="ＭＳ Ｐゴシック" pitchFamily="34" charset="-128"/>
              </a:rPr>
              <a:t>Language Modeling            </a:t>
            </a:r>
          </a:p>
          <a:p>
            <a:pPr lvl="1"/>
            <a:r>
              <a:rPr lang="en-US" alt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The extent to which teachers facilitate and encourage students’ language. </a:t>
            </a:r>
            <a:endParaRPr lang="en-US" altLang="en-US" i="1" dirty="0" smtClean="0">
              <a:latin typeface="Times" pitchFamily="-109" charset="0"/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CLASS-AT-A-GLANCE ACTIVITY SHEET</a:t>
            </a:r>
          </a:p>
          <a:p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In groups, have participants work together (for 5-7 minutes) to decide which of the descriptions fit within each of the Domains</a:t>
            </a:r>
          </a:p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9868BC-342E-426A-8D27-34265A779028}" type="slidenum">
              <a:rPr lang="en-US" altLang="en-US" smtClean="0">
                <a:latin typeface="Times" pitchFamily="-109" charset="0"/>
              </a:rPr>
              <a:pPr/>
              <a:t>18</a:t>
            </a:fld>
            <a:endParaRPr lang="en-US" altLang="en-US" dirty="0" smtClean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Give participants a few moments to check their group work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8FB6CE-2D61-4408-B73B-9EF39ECC1B19}" type="slidenum">
              <a:rPr lang="en-US" altLang="en-US" smtClean="0">
                <a:latin typeface="Times" pitchFamily="-109" charset="0"/>
              </a:rPr>
              <a:pPr/>
              <a:t>19</a:t>
            </a:fld>
            <a:endParaRPr lang="en-US" altLang="en-US" dirty="0" smtClean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9C7-7194-429D-BC75-7A15CC0890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4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9C7-7194-429D-BC75-7A15CC0890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03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EC4DD8-4265-41FF-A85A-A31014ABF51F}" type="slidenum">
              <a:rPr lang="en-US" altLang="en-US" smtClean="0">
                <a:latin typeface="Times" pitchFamily="-109" charset="0"/>
              </a:rPr>
              <a:pPr/>
              <a:t>21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EC4DD8-4265-41FF-A85A-A31014ABF51F}" type="slidenum">
              <a:rPr lang="en-US" altLang="en-US" smtClean="0">
                <a:latin typeface="Times" pitchFamily="-109" charset="0"/>
              </a:rPr>
              <a:pPr/>
              <a:t>22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EC4DD8-4265-41FF-A85A-A31014ABF51F}" type="slidenum">
              <a:rPr lang="en-US" altLang="en-US" smtClean="0">
                <a:latin typeface="Times" pitchFamily="-109" charset="0"/>
              </a:rPr>
              <a:pPr/>
              <a:t>23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EC4DD8-4265-41FF-A85A-A31014ABF51F}" type="slidenum">
              <a:rPr lang="en-US" altLang="en-US" smtClean="0">
                <a:latin typeface="Times" pitchFamily="-109" charset="0"/>
              </a:rPr>
              <a:pPr/>
              <a:t>24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2ED248-CC19-439A-A4E4-0B8552ED988E}" type="slidenum">
              <a:rPr lang="en-US" altLang="en-US" smtClean="0">
                <a:solidFill>
                  <a:prstClr val="black"/>
                </a:solidFill>
                <a:latin typeface="Times" pitchFamily="-109" charset="0"/>
              </a:rPr>
              <a:pPr/>
              <a:t>25</a:t>
            </a:fld>
            <a:endParaRPr lang="en-US" altLang="en-US" dirty="0" smtClean="0">
              <a:solidFill>
                <a:prstClr val="black"/>
              </a:solidFill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EC4DD8-4265-41FF-A85A-A31014ABF51F}" type="slidenum">
              <a:rPr lang="en-US" altLang="en-US" smtClean="0">
                <a:latin typeface="Times" pitchFamily="-109" charset="0"/>
              </a:rPr>
              <a:pPr/>
              <a:t>26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9C7-7194-429D-BC75-7A15CC08900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47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2ED248-CC19-439A-A4E4-0B8552ED988E}" type="slidenum">
              <a:rPr lang="en-US" altLang="en-US" smtClean="0">
                <a:latin typeface="Times" pitchFamily="-109" charset="0"/>
              </a:rPr>
              <a:pPr/>
              <a:t>28</a:t>
            </a:fld>
            <a:endParaRPr lang="en-US" altLang="en-US" dirty="0" smtClean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800" dirty="0" smtClean="0"/>
              <a:t>for a component of the school day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/>
              <a:t>Create small group/center time plans that increase quality interactions, i.e., higher order thinking questions, conceptual learning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9C7-7194-429D-BC75-7A15CC08900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03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800" dirty="0" smtClean="0"/>
              <a:t>for a component of the school day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/>
              <a:t>Create small group/center time plans that increase quality interactions, i.e., higher order thinking questions, conceptual learning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9C7-7194-429D-BC75-7A15CC0890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0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9C7-7194-429D-BC75-7A15CC0890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0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9C7-7194-429D-BC75-7A15CC0890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0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9C7-7194-429D-BC75-7A15CC0890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4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D5E772-7EDB-46F8-A2E1-FB9EC65CB94C}" type="slidenum">
              <a:rPr lang="en-US" altLang="en-US" smtClean="0">
                <a:latin typeface="Times" pitchFamily="-109" charset="0"/>
              </a:rPr>
              <a:pPr/>
              <a:t>7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Additional thoughts:</a:t>
            </a:r>
          </a:p>
          <a:p>
            <a:pPr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The CLASS was developed by a team of researchers at the University of Virginia with the purpose of assessing classroom quality. 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It helps observers structure observations by providing a common lens for observing classrooms (the CLASS lens).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Times" pitchFamily="-109" charset="0"/>
                <a:ea typeface="ＭＳ Ｐゴシック" pitchFamily="34" charset="-128"/>
              </a:rPr>
              <a:t>The CLASS also provides a common language when discussing effective teaching.</a:t>
            </a:r>
          </a:p>
          <a:p>
            <a:pPr lvl="1"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lvl="1" eaLnBrk="1" hangingPunct="1"/>
            <a:endParaRPr lang="en-US" altLang="en-US" dirty="0" smtClean="0">
              <a:latin typeface="Times" pitchFamily="-109" charset="0"/>
              <a:ea typeface="ＭＳ Ｐゴシック" pitchFamily="34" charset="-128"/>
            </a:endParaRPr>
          </a:p>
          <a:p>
            <a:pPr eaLnBrk="1" hangingPunct="1"/>
            <a:endParaRPr lang="en-US" altLang="en-US" i="1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Columbia University</a:t>
            </a:r>
            <a:r>
              <a:rPr lang="en-US" baseline="0" dirty="0" smtClean="0"/>
              <a:t> research on validity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9C7-7194-429D-BC75-7A15CC0890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8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A88019F-ABD4-4B6C-8DBD-4C613A357F5C}" type="slidenum">
              <a:rPr lang="en-US" altLang="en-US" smtClean="0">
                <a:latin typeface="Times" pitchFamily="-109" charset="0"/>
              </a:rPr>
              <a:pPr/>
              <a:t>9</a:t>
            </a:fld>
            <a:endParaRPr lang="en-US" altLang="en-US" dirty="0" smtClean="0">
              <a:latin typeface="Times" pitchFamily="-109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i="0" dirty="0" smtClean="0">
                <a:latin typeface="Times" pitchFamily="-109" charset="0"/>
                <a:ea typeface="ＭＳ Ｐゴシック" pitchFamily="34" charset="-128"/>
              </a:rPr>
              <a:t>Total</a:t>
            </a:r>
            <a:r>
              <a:rPr lang="en-US" altLang="en-US" i="0" baseline="0" dirty="0" smtClean="0">
                <a:latin typeface="Times" pitchFamily="-109" charset="0"/>
                <a:ea typeface="ＭＳ Ｐゴシック" pitchFamily="34" charset="-128"/>
              </a:rPr>
              <a:t> of 120 minutes – CLASS Reliable Trainers hired by the DCPCS and school administrator &amp; Instructional coaches</a:t>
            </a:r>
            <a:endParaRPr lang="en-US" altLang="en-US" i="0" dirty="0" smtClean="0">
              <a:latin typeface="Times" pitchFamily="-109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1B0DD6-44AD-40BF-8DB7-B27A3D656270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F6A7E5-3C33-4469-A8EF-196743204D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CLASS tool to Improve Instructional Practices in Early Childhood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19800"/>
            <a:ext cx="6400800" cy="68580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Tracie Dow and Felicia Owo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5" descr="http://store.teachstone.org/product_images/j/452/prek-manual-en__83867_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535382" cy="253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7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81000" y="18288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000" dirty="0">
                <a:latin typeface="Arial" pitchFamily="34" charset="0"/>
              </a:rPr>
              <a:t>CLASS measures:</a:t>
            </a:r>
          </a:p>
          <a:p>
            <a:pPr>
              <a:defRPr/>
            </a:pPr>
            <a:endParaRPr lang="en-US" sz="3000" dirty="0">
              <a:latin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3000" dirty="0">
                <a:latin typeface="Arial" pitchFamily="34" charset="0"/>
              </a:rPr>
              <a:t>The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</a:rPr>
              <a:t>quality</a:t>
            </a:r>
            <a:r>
              <a:rPr lang="en-US" sz="3000" dirty="0">
                <a:latin typeface="Arial" pitchFamily="34" charset="0"/>
              </a:rPr>
              <a:t> of classroom interaction processes</a:t>
            </a:r>
          </a:p>
          <a:p>
            <a:pPr marL="342900" indent="-342900">
              <a:defRPr/>
            </a:pPr>
            <a:endParaRPr lang="en-US" sz="3000" dirty="0">
              <a:latin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3000" dirty="0">
                <a:latin typeface="Arial" pitchFamily="34" charset="0"/>
              </a:rPr>
              <a:t>The overall classroom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</a:rPr>
              <a:t>experience</a:t>
            </a:r>
            <a:r>
              <a:rPr lang="en-US" sz="3000" dirty="0">
                <a:latin typeface="Arial" pitchFamily="34" charset="0"/>
              </a:rPr>
              <a:t> based on all adult and child participants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What is the CLASS? </a:t>
            </a:r>
          </a:p>
        </p:txBody>
      </p:sp>
      <p:pic>
        <p:nvPicPr>
          <p:cNvPr id="17412" name="Picture 5" descr="http://store.teachstone.org/product_images/j/452/prek-manual-en__83867_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714">
            <a:off x="6489700" y="39370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2971800" cy="1511300"/>
          </a:xfrm>
          <a:prstGeom prst="rect">
            <a:avLst/>
          </a:prstGeom>
          <a:solidFill>
            <a:srgbClr val="BFCEFF">
              <a:alpha val="79999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b="1" dirty="0">
                <a:cs typeface="Arial" charset="0"/>
              </a:rPr>
              <a:t>Emotional </a:t>
            </a:r>
          </a:p>
          <a:p>
            <a:pPr algn="ctr"/>
            <a:r>
              <a:rPr lang="en-US" altLang="en-US" sz="3200" b="1" dirty="0">
                <a:cs typeface="Arial" charset="0"/>
              </a:rPr>
              <a:t>Support</a:t>
            </a:r>
          </a:p>
          <a:p>
            <a:pPr algn="ctr"/>
            <a:endParaRPr lang="en-US" altLang="en-US" sz="1600" dirty="0">
              <a:latin typeface="Century Gothic" pitchFamily="34" charset="0"/>
              <a:cs typeface="Arial" charset="0"/>
            </a:endParaRPr>
          </a:p>
          <a:p>
            <a:endParaRPr lang="en-US" altLang="en-US" sz="3200" dirty="0">
              <a:latin typeface="Times" pitchFamily="-109" charset="0"/>
              <a:cs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096000" y="3657600"/>
            <a:ext cx="2743200" cy="1524000"/>
          </a:xfrm>
          <a:prstGeom prst="rect">
            <a:avLst/>
          </a:prstGeom>
          <a:solidFill>
            <a:srgbClr val="CCD8FF">
              <a:alpha val="79999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b="1" dirty="0">
                <a:cs typeface="Arial" charset="0"/>
              </a:rPr>
              <a:t>Instructional Support</a:t>
            </a:r>
          </a:p>
          <a:p>
            <a:pPr algn="ctr"/>
            <a:endParaRPr lang="en-US" altLang="en-US" sz="2400" b="1" dirty="0">
              <a:latin typeface="Century Gothic" pitchFamily="34" charset="0"/>
              <a:cs typeface="Arial" charset="0"/>
            </a:endParaRPr>
          </a:p>
          <a:p>
            <a:endParaRPr lang="en-US" altLang="en-US" sz="3200" dirty="0">
              <a:latin typeface="Times" pitchFamily="-109" charset="0"/>
              <a:cs typeface="Arial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124200" y="3657600"/>
            <a:ext cx="2971800" cy="1524000"/>
          </a:xfrm>
          <a:prstGeom prst="rect">
            <a:avLst/>
          </a:prstGeom>
          <a:solidFill>
            <a:srgbClr val="7797FF">
              <a:alpha val="79999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b="1" dirty="0">
                <a:cs typeface="Arial" charset="0"/>
              </a:rPr>
              <a:t>Classroom Organization</a:t>
            </a:r>
          </a:p>
          <a:p>
            <a:pPr algn="ctr"/>
            <a:endParaRPr lang="en-US" altLang="en-US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0" y="1981200"/>
            <a:ext cx="4419600" cy="83820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dirty="0">
                <a:latin typeface="Arial" pitchFamily="-112" charset="0"/>
                <a:ea typeface="+mn-ea"/>
              </a:rPr>
              <a:t>Classroom Quality</a:t>
            </a:r>
          </a:p>
        </p:txBody>
      </p:sp>
      <p:cxnSp>
        <p:nvCxnSpPr>
          <p:cNvPr id="26630" name="Straight Arrow Connector 10"/>
          <p:cNvCxnSpPr>
            <a:cxnSpLocks noChangeShapeType="1"/>
          </p:cNvCxnSpPr>
          <p:nvPr/>
        </p:nvCxnSpPr>
        <p:spPr bwMode="auto">
          <a:xfrm rot="5400000">
            <a:off x="4191001" y="3200400"/>
            <a:ext cx="6096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Arrow Connector 12"/>
          <p:cNvCxnSpPr>
            <a:cxnSpLocks noChangeShapeType="1"/>
          </p:cNvCxnSpPr>
          <p:nvPr/>
        </p:nvCxnSpPr>
        <p:spPr bwMode="auto">
          <a:xfrm>
            <a:off x="4648200" y="28956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2362200" y="2895600"/>
            <a:ext cx="19812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0" y="304800"/>
            <a:ext cx="91440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Organization of the CLASS instrument</a:t>
            </a:r>
          </a:p>
          <a:p>
            <a:pPr algn="ctr">
              <a:defRPr/>
            </a:pP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89718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DOMAINS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33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2971800" cy="762000"/>
          </a:xfrm>
          <a:prstGeom prst="rect">
            <a:avLst/>
          </a:prstGeom>
          <a:solidFill>
            <a:srgbClr val="BFCEFF">
              <a:alpha val="79999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 dirty="0">
                <a:cs typeface="Arial" charset="0"/>
              </a:rPr>
              <a:t>Emotional </a:t>
            </a:r>
          </a:p>
          <a:p>
            <a:pPr algn="ctr"/>
            <a:r>
              <a:rPr lang="en-US" altLang="en-US" sz="2000" b="1" dirty="0">
                <a:cs typeface="Arial" charset="0"/>
              </a:rPr>
              <a:t>Support</a:t>
            </a:r>
          </a:p>
          <a:p>
            <a:pPr algn="ctr"/>
            <a:endParaRPr lang="en-US" altLang="en-US" sz="1600" dirty="0">
              <a:latin typeface="Century Gothic" pitchFamily="34" charset="0"/>
              <a:cs typeface="Arial" charset="0"/>
            </a:endParaRPr>
          </a:p>
          <a:p>
            <a:endParaRPr lang="en-US" altLang="en-US" sz="3200" dirty="0">
              <a:latin typeface="Times" pitchFamily="-109" charset="0"/>
              <a:cs typeface="Arial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172200" y="1905000"/>
            <a:ext cx="2743200" cy="762000"/>
          </a:xfrm>
          <a:prstGeom prst="rect">
            <a:avLst/>
          </a:prstGeom>
          <a:solidFill>
            <a:srgbClr val="CCD8FF">
              <a:alpha val="79999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 dirty="0">
                <a:cs typeface="Arial" charset="0"/>
              </a:rPr>
              <a:t>Instructional Support</a:t>
            </a:r>
          </a:p>
          <a:p>
            <a:pPr algn="ctr"/>
            <a:endParaRPr lang="en-US" altLang="en-US" sz="2400" b="1" dirty="0">
              <a:latin typeface="Century Gothic" pitchFamily="34" charset="0"/>
              <a:cs typeface="Arial" charset="0"/>
            </a:endParaRPr>
          </a:p>
          <a:p>
            <a:endParaRPr lang="en-US" altLang="en-US" sz="3200" dirty="0">
              <a:latin typeface="Times" pitchFamily="-109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200400" y="1905000"/>
            <a:ext cx="2971800" cy="762000"/>
          </a:xfrm>
          <a:prstGeom prst="rect">
            <a:avLst/>
          </a:prstGeom>
          <a:solidFill>
            <a:srgbClr val="7797FF">
              <a:alpha val="79999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 dirty="0">
                <a:cs typeface="Arial" charset="0"/>
              </a:rPr>
              <a:t>Classroom Organization</a:t>
            </a:r>
          </a:p>
          <a:p>
            <a:pPr algn="ctr"/>
            <a:endParaRPr lang="en-US" altLang="en-US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895600" y="1447800"/>
            <a:ext cx="3352800" cy="38100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-112" charset="0"/>
                <a:ea typeface="+mn-ea"/>
              </a:rPr>
              <a:t>Domains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81000" y="2819400"/>
            <a:ext cx="2438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cs typeface="Arial" charset="0"/>
              </a:rPr>
              <a:t>Positive relationships among teachers and children, teachers’ abilities to support social and emotional functioning in the classroom</a:t>
            </a: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6324600" y="2819400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cs typeface="Arial" charset="0"/>
              </a:rPr>
              <a:t>Interactions that teach children to think, provide ongoing feedback and support, and facilitate language development</a:t>
            </a:r>
          </a:p>
          <a:p>
            <a:pPr algn="ctr"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3429000" y="2819400"/>
            <a:ext cx="2438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cs typeface="Arial" charset="0"/>
              </a:rPr>
              <a:t>Well-managed classrooms that provide children with frequent, engaging learning activities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CLASS-AT-A-GLANCE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00" y="5029200"/>
            <a:ext cx="8915400" cy="68580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-112" charset="0"/>
                <a:ea typeface="+mn-ea"/>
              </a:rPr>
              <a:t>Each domain includes </a:t>
            </a:r>
            <a:r>
              <a:rPr lang="en-US" b="1" u="sng" dirty="0">
                <a:latin typeface="Arial" pitchFamily="-112" charset="0"/>
                <a:ea typeface="+mn-ea"/>
              </a:rPr>
              <a:t>Dimensions</a:t>
            </a:r>
            <a:r>
              <a:rPr lang="en-US" b="1" dirty="0">
                <a:latin typeface="Arial" pitchFamily="-112" charset="0"/>
                <a:ea typeface="+mn-ea"/>
              </a:rPr>
              <a:t>, </a:t>
            </a:r>
            <a:r>
              <a:rPr lang="en-US" b="1" u="sng" dirty="0">
                <a:latin typeface="Arial" pitchFamily="-112" charset="0"/>
                <a:ea typeface="+mn-ea"/>
              </a:rPr>
              <a:t>Indicators</a:t>
            </a:r>
            <a:r>
              <a:rPr lang="en-US" b="1" dirty="0">
                <a:latin typeface="Arial" pitchFamily="-112" charset="0"/>
                <a:ea typeface="+mn-ea"/>
              </a:rPr>
              <a:t> and </a:t>
            </a:r>
            <a:r>
              <a:rPr lang="en-US" b="1" u="sng" dirty="0">
                <a:latin typeface="Arial" pitchFamily="-112" charset="0"/>
                <a:ea typeface="+mn-ea"/>
              </a:rPr>
              <a:t>Behavioral Markers</a:t>
            </a:r>
          </a:p>
          <a:p>
            <a:pPr algn="ctr">
              <a:defRPr/>
            </a:pPr>
            <a:r>
              <a:rPr lang="en-US" b="1" dirty="0">
                <a:latin typeface="Arial" pitchFamily="-112" charset="0"/>
                <a:ea typeface="+mn-ea"/>
              </a:rPr>
              <a:t>that focus on various aspects of adult-child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3820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CLASS-AT-A-GLANCE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85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5" y="2362200"/>
            <a:ext cx="3581400" cy="160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Domain: Emotional Support</a:t>
            </a:r>
          </a:p>
          <a:p>
            <a:r>
              <a:rPr lang="en-US" b="1" dirty="0" smtClean="0"/>
              <a:t>Dimension: Positive Climate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04800"/>
            <a:ext cx="3276600" cy="1252728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23444"/>
          <a:stretch/>
        </p:blipFill>
        <p:spPr>
          <a:xfrm rot="5400000">
            <a:off x="2663763" y="604185"/>
            <a:ext cx="6866653" cy="56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  <a:t>EMOTIONAL SUPPORT</a:t>
            </a:r>
          </a:p>
        </p:txBody>
      </p:sp>
      <p:sp>
        <p:nvSpPr>
          <p:cNvPr id="31747" name="AutoShape 3"/>
          <p:cNvSpPr>
            <a:spLocks noChangeAspect="1" noChangeArrowheads="1"/>
          </p:cNvSpPr>
          <p:nvPr/>
        </p:nvSpPr>
        <p:spPr bwMode="auto">
          <a:xfrm>
            <a:off x="744538" y="2025650"/>
            <a:ext cx="306546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2743200" y="1662113"/>
            <a:ext cx="64008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How teachers help students develop: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Warm, supportive relationships with teachers and peers</a:t>
            </a:r>
            <a:br>
              <a:rPr lang="en-US" altLang="en-US" sz="2400" dirty="0"/>
            </a:b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Enjoyment of and excitement about learning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Feelings of comfort in the classroom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Appropriate levels of autonomy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933145"/>
              </p:ext>
            </p:extLst>
          </p:nvPr>
        </p:nvGraphicFramePr>
        <p:xfrm>
          <a:off x="304800" y="1371600"/>
          <a:ext cx="2362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5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  <a:t>CLASSROOM ORGANIZATION</a:t>
            </a:r>
          </a:p>
        </p:txBody>
      </p:sp>
      <p:sp>
        <p:nvSpPr>
          <p:cNvPr id="33795" name="AutoShape 3"/>
          <p:cNvSpPr>
            <a:spLocks noChangeAspect="1" noChangeArrowheads="1"/>
          </p:cNvSpPr>
          <p:nvPr/>
        </p:nvSpPr>
        <p:spPr bwMode="auto">
          <a:xfrm>
            <a:off x="744538" y="2025650"/>
            <a:ext cx="306546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048000" y="2125663"/>
            <a:ext cx="58674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How teachers help students:</a:t>
            </a:r>
            <a:br>
              <a:rPr lang="en-US" altLang="en-US" sz="2400" b="1" dirty="0"/>
            </a:b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Develop skills to help them regulate their own behavior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Get the most out of each school day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Maintain interest in learning 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342557"/>
              </p:ext>
            </p:extLst>
          </p:nvPr>
        </p:nvGraphicFramePr>
        <p:xfrm>
          <a:off x="457200" y="1371600"/>
          <a:ext cx="235915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29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  <a:t>INSTRUCTIONAL SUPPORT</a:t>
            </a:r>
          </a:p>
        </p:txBody>
      </p:sp>
      <p:sp>
        <p:nvSpPr>
          <p:cNvPr id="35843" name="AutoShape 3"/>
          <p:cNvSpPr>
            <a:spLocks noChangeAspect="1" noChangeArrowheads="1"/>
          </p:cNvSpPr>
          <p:nvPr/>
        </p:nvSpPr>
        <p:spPr bwMode="auto">
          <a:xfrm>
            <a:off x="744538" y="2025650"/>
            <a:ext cx="306546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3200400" y="1868488"/>
            <a:ext cx="54864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1038" indent="-215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How teachers help students:</a:t>
            </a:r>
            <a:br>
              <a:rPr lang="en-US" altLang="en-US" sz="2400" b="1" dirty="0"/>
            </a:b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Learn to solve problems and think creatively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Get individualized feedback about their learning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Develop more complex language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554089"/>
              </p:ext>
            </p:extLst>
          </p:nvPr>
        </p:nvGraphicFramePr>
        <p:xfrm>
          <a:off x="457200" y="1371600"/>
          <a:ext cx="235915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30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WHAT DOES THIS LOOK IN THE CLASSROOM?</a:t>
            </a:r>
            <a:endParaRPr lang="en-US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568188"/>
              </p:ext>
            </p:extLst>
          </p:nvPr>
        </p:nvGraphicFramePr>
        <p:xfrm>
          <a:off x="609600" y="13716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2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CLASS Domains &amp; Dimensions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950173"/>
              </p:ext>
            </p:extLst>
          </p:nvPr>
        </p:nvGraphicFramePr>
        <p:xfrm>
          <a:off x="457200" y="13716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05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dirty="0" smtClean="0"/>
              <a:t>Welcome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dirty="0" smtClean="0"/>
              <a:t>Overview of CLASS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dirty="0" smtClean="0"/>
              <a:t>Analyzing CLASS data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dirty="0" smtClean="0"/>
              <a:t>Lesson planning with the CLASS tool</a:t>
            </a:r>
          </a:p>
        </p:txBody>
      </p:sp>
    </p:spTree>
    <p:extLst>
      <p:ext uri="{BB962C8B-B14F-4D97-AF65-F5344CB8AC3E}">
        <p14:creationId xmlns:p14="http://schemas.microsoft.com/office/powerpoint/2010/main" val="381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941908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Analyzing CLASS Data</a:t>
            </a:r>
            <a:endParaRPr lang="en-US" sz="6600" b="1" dirty="0"/>
          </a:p>
        </p:txBody>
      </p:sp>
      <p:pic>
        <p:nvPicPr>
          <p:cNvPr id="4" name="Picture 5" descr="http://store.teachstone.org/product_images/j/452/prek-manual-en__83867_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535382" cy="253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5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5715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  <a:t>Teacher A Data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388986"/>
              </p:ext>
            </p:extLst>
          </p:nvPr>
        </p:nvGraphicFramePr>
        <p:xfrm>
          <a:off x="228600" y="838200"/>
          <a:ext cx="8686801" cy="601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1"/>
                <a:gridCol w="2290482"/>
                <a:gridCol w="212911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Classroom</a:t>
                      </a:r>
                      <a:r>
                        <a:rPr lang="en-US" b="1" baseline="0" dirty="0" smtClean="0"/>
                        <a:t> Averages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Threshold for Quality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Emotional Support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5.92</a:t>
                      </a:r>
                      <a:endParaRPr lang="en-US" sz="25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500" dirty="0" smtClean="0"/>
                    </a:p>
                    <a:p>
                      <a:pPr algn="ctr"/>
                      <a:r>
                        <a:rPr lang="en-US" sz="2500" dirty="0" smtClean="0"/>
                        <a:t>5</a:t>
                      </a:r>
                      <a:endParaRPr lang="en-US" sz="25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Positive Climate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6.17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Negative</a:t>
                      </a:r>
                      <a:r>
                        <a:rPr lang="en-US" sz="2000" baseline="0" dirty="0" smtClean="0"/>
                        <a:t> Climate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1.00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Teacher Sensitivity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5.83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Regard for Student Perspectives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4.67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Classroom Organization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5.17</a:t>
                      </a:r>
                      <a:endParaRPr lang="en-US" sz="25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2500" dirty="0" smtClean="0"/>
                    </a:p>
                    <a:p>
                      <a:pPr algn="ctr"/>
                      <a:r>
                        <a:rPr lang="en-US" sz="2500" dirty="0" smtClean="0"/>
                        <a:t>5</a:t>
                      </a:r>
                      <a:endParaRPr lang="en-US" sz="25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Behavior Management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5.17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Productivity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6.00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Instructional Learning Formats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4.33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Instructional Support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2.22</a:t>
                      </a:r>
                      <a:endParaRPr lang="en-US" sz="25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2500" dirty="0" smtClean="0"/>
                    </a:p>
                    <a:p>
                      <a:pPr algn="ctr"/>
                      <a:r>
                        <a:rPr lang="en-US" sz="2500" dirty="0" smtClean="0"/>
                        <a:t>3</a:t>
                      </a:r>
                      <a:endParaRPr lang="en-US" sz="25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Concept Development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2.17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Quality</a:t>
                      </a:r>
                      <a:r>
                        <a:rPr lang="en-US" sz="2000" baseline="0" dirty="0" smtClean="0"/>
                        <a:t> of Feedback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2.33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Language</a:t>
                      </a:r>
                      <a:r>
                        <a:rPr lang="en-US" sz="2000" baseline="0" dirty="0" smtClean="0"/>
                        <a:t> Modeling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2.17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5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  <a:t>Analysis: Perspectives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6276" y="1905000"/>
            <a:ext cx="9304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b="1" dirty="0" smtClean="0"/>
              <a:t>Goal: Determine the highest leverage focus area</a:t>
            </a:r>
            <a:endParaRPr lang="en-US" altLang="en-US" sz="30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8677" y="2971800"/>
            <a:ext cx="850812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As a teacher, where would you want to push yourself if this was your data?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en-US" sz="3000" dirty="0" smtClean="0"/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As a coach or administrator, where would you want to push your teacher?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2446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  <a:t>Analysis: Guiding Questions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6276" y="1905000"/>
            <a:ext cx="9304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b="1" dirty="0" smtClean="0"/>
              <a:t>Goal: Determine the highest leverage focus area</a:t>
            </a:r>
            <a:endParaRPr lang="en-US" altLang="en-US" sz="30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6670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Areas of Strength?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Areas of Growth?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What patterns do you notice?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What confirms what we already knew?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What challenges what we thought?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What conclusions can be drawn?</a:t>
            </a:r>
          </a:p>
        </p:txBody>
      </p:sp>
    </p:spTree>
    <p:extLst>
      <p:ext uri="{BB962C8B-B14F-4D97-AF65-F5344CB8AC3E}">
        <p14:creationId xmlns:p14="http://schemas.microsoft.com/office/powerpoint/2010/main" val="7827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  <a:t>Analyzing your Data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</a:br>
            <a:r>
              <a:rPr lang="en-US" sz="39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  <a:t>Guiding Questions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6276" y="1905000"/>
            <a:ext cx="9304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b="1" dirty="0" smtClean="0"/>
              <a:t>Goal: Determine the highest leverage focus area</a:t>
            </a:r>
            <a:endParaRPr lang="en-US" altLang="en-US" sz="30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6670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Areas of Strength?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Areas of Growth?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What patterns do you notice?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What confirms what we already knew?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What challenges what we thought?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smtClean="0"/>
              <a:t>What conclusions can be drawn?</a:t>
            </a:r>
          </a:p>
        </p:txBody>
      </p:sp>
    </p:spTree>
    <p:extLst>
      <p:ext uri="{BB962C8B-B14F-4D97-AF65-F5344CB8AC3E}">
        <p14:creationId xmlns:p14="http://schemas.microsoft.com/office/powerpoint/2010/main" val="15188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PRACTICE!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  <a:t>Data Analysis Reflections</a:t>
            </a:r>
            <a:endParaRPr lang="en-US" sz="3900" i="1" dirty="0" smtClean="0">
              <a:solidFill>
                <a:schemeClr val="bg1">
                  <a:lumMod val="9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860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en-US" sz="3000" dirty="0" smtClean="0"/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Why is it important to analyze CLASS data?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What did you find the most challenging?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What were your biggest takeaways?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4763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941908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Lesson Planning </a:t>
            </a:r>
            <a:endParaRPr lang="en-US" sz="6600" b="1" dirty="0"/>
          </a:p>
        </p:txBody>
      </p:sp>
      <p:pic>
        <p:nvPicPr>
          <p:cNvPr id="4" name="Picture 5" descr="http://store.teachstone.org/product_images/j/452/prek-manual-en__83867_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535382" cy="253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4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Guiding Questions for Lesson Planning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7" t="20847" r="16502" b="23772"/>
          <a:stretch/>
        </p:blipFill>
        <p:spPr bwMode="auto">
          <a:xfrm>
            <a:off x="0" y="1676400"/>
            <a:ext cx="9067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9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Recap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364" y="1752600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Participants will…</a:t>
            </a:r>
            <a:endParaRPr lang="en-US" sz="3000" dirty="0"/>
          </a:p>
          <a:p>
            <a:pPr marL="457200" indent="-457200" fontAlgn="base">
              <a:buFont typeface="+mj-lt"/>
              <a:buAutoNum type="arabicPeriod"/>
            </a:pPr>
            <a:endParaRPr lang="en-US" sz="3000" dirty="0" smtClean="0"/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FF0000"/>
                </a:solidFill>
              </a:rPr>
              <a:t>Analyze</a:t>
            </a:r>
            <a:r>
              <a:rPr lang="en-US" sz="3000" dirty="0"/>
              <a:t> CLASS data in order to identify the highest leverage action(s) that will improve student learning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3000" dirty="0"/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FF0000"/>
                </a:solidFill>
              </a:rPr>
              <a:t>Utilize </a:t>
            </a:r>
            <a:r>
              <a:rPr lang="en-US" sz="3000" dirty="0"/>
              <a:t>CLASS guiding questions to plan for instruction</a:t>
            </a:r>
          </a:p>
          <a:p>
            <a:pPr fontAlgn="base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0952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364" y="17526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Participants will…</a:t>
            </a:r>
            <a:endParaRPr lang="en-US" sz="3000" dirty="0"/>
          </a:p>
          <a:p>
            <a:pPr marL="457200" indent="-457200" fontAlgn="base">
              <a:buFont typeface="+mj-lt"/>
              <a:buAutoNum type="arabicPeriod"/>
            </a:pPr>
            <a:endParaRPr lang="en-US" sz="3000" dirty="0" smtClean="0"/>
          </a:p>
          <a:p>
            <a:pPr marL="457200" indent="-457200" fontAlgn="base">
              <a:buFont typeface="+mj-lt"/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</a:rPr>
              <a:t>Analyze</a:t>
            </a:r>
            <a:r>
              <a:rPr lang="en-US" sz="3000" dirty="0" smtClean="0"/>
              <a:t> </a:t>
            </a:r>
            <a:r>
              <a:rPr lang="en-US" sz="3000" dirty="0"/>
              <a:t>CLASS data in order to identify the highest leverage action(s) that will improve </a:t>
            </a:r>
            <a:r>
              <a:rPr lang="en-US" sz="3000" dirty="0" smtClean="0"/>
              <a:t>student learning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3000" dirty="0" smtClean="0"/>
          </a:p>
          <a:p>
            <a:pPr marL="457200" indent="-457200" fontAlgn="base">
              <a:buFont typeface="+mj-lt"/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</a:rPr>
              <a:t>Utilize </a:t>
            </a:r>
            <a:r>
              <a:rPr lang="en-US" sz="3000" dirty="0" smtClean="0"/>
              <a:t>CLASS </a:t>
            </a:r>
            <a:r>
              <a:rPr lang="en-US" sz="3000" dirty="0" smtClean="0"/>
              <a:t>guiding </a:t>
            </a:r>
            <a:r>
              <a:rPr lang="en-US" sz="3000" dirty="0" smtClean="0"/>
              <a:t>questions to plan for instruction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79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ea typeface="ＭＳ Ｐゴシック" pitchFamily="34" charset="-128"/>
              </a:rPr>
            </a:br>
            <a:endParaRPr lang="en-US" dirty="0" smtClean="0">
              <a:solidFill>
                <a:schemeClr val="bg1">
                  <a:lumMod val="9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3886200" y="2438400"/>
            <a:ext cx="5257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800" b="1" dirty="0" smtClean="0"/>
              <a:t>Reflection</a:t>
            </a:r>
            <a:endParaRPr lang="en-US" altLang="en-US" sz="4800" b="1" dirty="0"/>
          </a:p>
          <a:p>
            <a:pPr algn="ctr" eaLnBrk="1" hangingPunct="1"/>
            <a:endParaRPr lang="en-US" altLang="en-US" sz="4800" b="1" dirty="0"/>
          </a:p>
          <a:p>
            <a:pPr algn="ctr" eaLnBrk="1" hangingPunct="1"/>
            <a:r>
              <a:rPr lang="en-US" altLang="en-US" sz="4800" b="1" dirty="0"/>
              <a:t>Evaluation</a:t>
            </a:r>
          </a:p>
        </p:txBody>
      </p:sp>
      <p:cxnSp>
        <p:nvCxnSpPr>
          <p:cNvPr id="38917" name="Straight Arrow Connector 5"/>
          <p:cNvCxnSpPr>
            <a:cxnSpLocks noChangeShapeType="1"/>
          </p:cNvCxnSpPr>
          <p:nvPr/>
        </p:nvCxnSpPr>
        <p:spPr bwMode="auto">
          <a:xfrm>
            <a:off x="4800600" y="3505200"/>
            <a:ext cx="3505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Franklin Gothic Heavy" pitchFamily="34" charset="0"/>
              </a:rPr>
              <a:t>CLOSING</a:t>
            </a:r>
          </a:p>
        </p:txBody>
      </p:sp>
      <p:sp>
        <p:nvSpPr>
          <p:cNvPr id="2" name="AutoShape 2" descr="data:image/jpeg;base64,/9j/4AAQSkZJRgABAQAAAQABAAD/2wCEAAkGBxQTEhUUExQWFRUXFBgVGBcXGBQYFRQaFRcYFxQUFxcYHCggGBolHBQUITEhJSkrLi4uFx8zODMsNygtLisBCgoKDg0OGxAQGywkHyQsLCwsLCwsLCw0LCwsLCwsLCwsLCwsLCwsLCwsLCwsLCwsLCwsLCwsLCwsLCwsLCwsLP/AABEIAPIA0QMBIgACEQEDEQH/xAAcAAACAgMBAQAAAAAAAAAAAAAEBQMGAAIHAQj/xABFEAABAwEFBAYIAwcCBgMBAAABAgMRAAQFEiExBkFRYRMicYGRoQcUMkJSscHRFSNyJDNTYoKS8LLhFlSToqPxQ7PCF//EABoBAAIDAQEAAAAAAAAAAAAAAAIDAAEEBQb/xAAwEQACAgEEAQMDAwMEAwAAAAAAAQIRAwQSITFBEyJRBRSRMmFxoeHwI1KxwRVCgf/aAAwDAQACEQMRAD8A6cbLAoB4GYCZqeyX8ytsdcT2itV3mgVzoTzKdua2l5JY48C20pUD+6nwo6wsLw+xgFYi9EE8aYtWtKkkTGVaXmb6ZMcFLmJVL42zDCuiQkrUNYiBTGx3p0qAoAzFVy17MJXalLxdUmSOdWazvBlACQMhXM+o/U8OlcYRty8m3DjnHlo1YfcxwTlTUiqvem0/sYRh63WPLcKLd2naS8lo78iZ9kzER4eNHpsrywUn5JljKTuh2ahWKnNRLFPM4K6KhQvCZolyhHaHoJMYNvYpz3UnIzP6qMu4Zq7KXqcAJkx1j86y5pOeVv4SK1M90UJ7VdTqrwaWEkoCTJ3DTWrFeUhC+w/Km1mPVBHjXOtrL8dS8tuQlOXaaFZZajLGKr21+ExuOsePnyMbod/MSAkEhvWrDZVHrHDuqqbOHE7OKPyxVsbSQg9bWu527Er9IGtwz7FRlX8lT9Gr4hXmBXEUIRCI+GvDh+E1MEq4ivCF8qsgP1fhNZ1eBqbr8qzrcBUIQAI514QjnU0q4CvCVfCKosGhHOsqfrfCKyoQ4/ezL9leUglSSDkc4I3ETTq6drFQEuHOulXhcjN4t9dMKGh94Htrn9q9HLzbhw5pGh31lWPdwYsuHbL3KxlZ9rktmCnvpsjaRDiZSaXWTYdS09bqmllp2RtLKuoMQ5UGbHLB2z0ui1OnyQW1bf2Hdmvo9KBrJqxuSRnvpLs7cWCHHPa4VYralZAgVxc2lx6yTlCXuX4FZ8sZ5KXRTb2ClLLaIwlQB465/Kh7sxPEl8ytAKWlJ0metM+1oO6mNtaSSSczJMJnM8yMzvpfZLGfdkJx4incNetA07K6cE8cIxXgTx5Ol3deLQZQVKlUQeMjXKvBeTbns6iq3d7QVInPIjzBprZLGE9ta91owSjTDHKGcFEHSoF0pkEe0F7Ls7RU3EnjVNsjrto6yncsUkTrBq0bcNg2Zc8D8qW7I2FHqyerqKiqKb8kq2NbftG/gCGMAgRiP0FU63Xa46StxwLUdZj6VczY0cKGXYETMZ0rFGOJ3FBPnsj2YbCXVBQ0bSPnVrcwQBBqtXXbEtOrB5CnVovlsHMiupFPamBF3wbkI51kJ4mhPxprimt/xVvimptYVk0J4mtYT8RqL8Sb4p8a8Nvb5eNQhJA+KvQkfFUAtzXFPiK2Frb5eNQhIE/z14U/z1oLU3y8a8Nqb5eNUWe4f56yo/Wm+XjWVCFmu27gynXPfRbrojPdUriRqaAfGKRurjYfqEp5/T2/JeRWnJ9lRvTadwOFLKMQGucU22av9L4KViFDIg0pt2zjqXFFnPFuNMtntnizicdjEeG7lXQlzxI5+J5fU56LKbMnUCke0toUhPUpBeW3WB1SGk4gkwTMd1Nvxlt9oYhEjfVwwQw09tJm222LVCUZUOjqADefKtnHw2vANIkHkaEtb2fyrPxu4Nfgc3TYisKcSYWCQB7qgNUnhnOe7spzYrQFZEQsZEHWaVbKqiUzMfbOnFusmLrJOFY0PH+VXEfKhnFp7o9+V8/3E71LiX5+CRdDuVrZ7TiyUIUMiD/mfbvpdtrbFNsDBkSYkbpp2Bet+kTmfpdizbY/sy+w/KodlB+zI7KT2G0KXKHFYpFTv2dxtENrI5U5ad7eXQlaiPbLIuoFmkDtsdwe1nvpaq9FjMkzSfSV1aLWpjfQ8vlwNIW6kdYZ56UNs9aTbUqUpMGY6vKkF83ypbRTuIq17AtFF2F1I62NR7YNPUsmza2MjSluj2FG40g4TIoxvZNspnGqkl17RqdcUFJhQpi/tSpAgAGlbpriwp/6juXLN29mEpViDiuzKtrTs8C2UlR7YrbZ68VvYyrQHKnLvsnsoPUmuLK9OK4o5zs/YOmedaxkdGYnjlVrs+xcp/fHwpDsMP2u1H+f6CukNWlCESpQSOZij3yTpMD0o10Vv/g6B+8J7qBt2znRicZPdRm0m2LKUFLDqVOExlnHEmkado8SFJW4FGMj86co5pLdFNjY5lBbbX8EHqqfiNZQHr4rKO9T8P8AAu8f7HUhfiMIBUJ0pFfm2gZdS1gJUv2YBzrl2y14LU62pxZIxCZNN9s75AtjC054AT40jHjqXC5GZUqsvFo2vUyUl1spSojPcJonarawMMYyJCstOOlUa+tqRbEos+HCSQCTuE60f6SXkpsjaJnNPlFFOLjKmLi01aKU6m0rUtxtpeFZKtONN7mtbqWitwGEzI7Ktl07VWZLCEZSYTpUe2TSE2VSkwJBNXmz5JJRQ3GkuQC77wFoSHAIA6vh/wC6LWiRSnZJMWdH+cKdN1iiqlRoTtWCXdtP6sC4tJwk/wC1Mh6QkqEhpwjiEK+1UzaF39kA5j/VV3ue97KizonDMAaU9pVZk8ntn2kFoT0iW1ApMaEHmk8q22utza2k4CrMAlKgZTyxaHfzpzZrEjASlIGLOqztYmEgDdT9KoxuXkya2b2qJXbjfl3uNMbvtSll2ToTHKley1jW48oISVQN1OrHs3ak9IpTRSCTEkZ901ryamlwjkwx5JO+Qa7nFOKKBmZgCNa6Dc2xbSU43xiVrB9kd1JPR1cDiLQpbqMIAymMyav20r+Bk4dTllWTNk3q66OtpMNfqKN6RPVxYnUoaSDAAIAEZjOkWxN5qRd2CMsSo7zU+3y/2Nfd8xSrZlwJsTfNRrNz6dnQ43UE2azJQVLUOuZOVCuInMiVHdVquzZp20GSChManf2Cn11bFBpeNSsfDLId1LSl4LbiItmLGpLQOEgqzIpyzYVknEeruG+rD0aANRFLrVezaZCTJAoq+WVRT3roas7y+iUUKXmrfnxrn+2iz0oCnlrSRoSY8KvN7WkdZxWpzNcsvO1h50qgkDJNatLhvKnITnlthwEMpTAwgCjbK3vrLvshKNN9Fpsyk6ivVYZRUKRxJRcp7mZhrK9w1lFY2hDs/AKe2ir1cSbUjhGdZZNn7WhP7lXl96GduG1qVJYXPd968hFx37rO3Ntw20H3262lIKDChwoW+7yLjLYVJOWtDm47TMlhwxyr213VaVxLDkD+U07LkjkadrgRCLiPrpQwUpKoyzq4X1dSrTZYQoAYeHhXLGLktBIT0Tgkxod9d0uK53EWZCCZOAA+Gdcb6vqZ4trxvmzbjkpXwVm6LhLLaEFcwkGYjXvpxYbmCiZUY5DOj3WIMcMvCj7qaOddXBijKpNdgviJzLbrZ1SCG2UqUgqGWpGhM+dW277gZ6FCVIAOR0qw2+6ypYVyqP1FXHh5VwdX9TngzSxyj0+P+iRxKSuyKzmE4YIgVTtp1HdVjv68V2cplMpJgkbuFVzaVRcwlOQ3+Fdn6Zn9bF6lcPhnN10KpDT0SrTDxORxCT3V0F55K0GDNUn0YWEFp3PVe7sFXmz2VLYjWeNaJKpUug9PFLEr7FTaDrJFeOOjRS/Gib3VCRGWe6k7iidQDUofH9yvek9afUVwQesnT9Qph6LbkDliZW4kYYxDnwNVb0lwGIwgSofOrH6NtoHE2FpBAISMIPIaVFG+yPvg6U4tKE5wAKqV9bTGCGzymtbztnTphRUBypO/dqToogUvIpy4QWNRXLAWLSuM1GNa9ST96nN2ncoUFfJUy0oxOR0pcMTj4HOSZTdt73J/JQczryFJ7iupRUCZIoGy2jpHlKVqTV9ujCEig1Gqlg4Rjye7sMsN3gCNK3tVhgbqKQ5UVreyrA/qGdc7jOox+BX6j2Vlb9LWVX/ldV/uD2Q+DE7QWj4E+dbJ2if/AIafOrf+Co4VsLjRwqbkdaiojaR7+GnzrcbUO/wh41avwJHCvPwBHCpuKorCdq3B/wDD501u3bJ11xLWDCFSJnSEk/SmB2fRwrZm5UoUFgZjPyooNOSsjRIm0KJzAmi7C6udaEAzo2xDM13YdgPomvG2qaacd1CEFUceVVX/APoB/hK8qtd4sdI0pHxQPOfpVfOzSa531Ha8iteCsa4Al7ZB44FNKz7KUXgFLlIMDWrEdnEpz4VWLXZFFw4TWv6co+jL+TBrn7ki9ejaylFmMGZWo+dWx1RgSJqubIflMstLBBcxYVDMFQxKUk8OqJz1zprfF5hkoBKRiMDEQJ7J1q5MZgj7UiO+z1R20oCjPKKPv60gdEDqtUDtwlXySaXsqCgFDQiRRxCKL6U1flJ/UKl2HtZFkQAnShvSqrqI/VTLYl9IsjYkTGdQPH30NkW1wkBKd++nIoRp1H+EUWDUQU/4o8KRVa2zdw2RfhVmNUz0juRZO1UfOrAukciaUQqRVwui2nKqggdanFhxJg7prJq8O9dDMONTVM6HYnMVE2qzymaS3XacgeNOFWoYa43pKqYGXSThKkLugrKm9YFeUHpA/bz+C++sp41Il4UhtQiBRl1EnI1rlDad+ekiobrG6DUnRnhW5SBFZbn4TRzxbezmXb4Iy2RnFaLzBHKpLXafyxG+o00t8Pggmaey56eFG2BQO/OhLYlKVZcc6mYAHWru4n0A+hmFCQO2tiKgbVMGpcU0j6hFbVIGHZ44nI1zTaC2tNS6h7EojqoAPWn3pPu8+VNPSbtObO2lpp1KXVk48gSlvCf7ZJHPhXIsKikEqMbwMUHnn20rSRmo3dJic6i5crlF1vLb95TDQSEhTTvSNrA6xhOGMIJ4rGRzBqsX1fT76+meWpxTidFj91hMFIQIATpu3ULCz1gk+Ay+1QheckZ85HzyrbSFFns21toLaE9OQEJwoBb6Xo5SUmDOImMhMxJpnYfSC82kBxrGEQlUJLcAZAiCcoGUpHbVGW3llnvga6k/WjrucSqcR66RIJJ66feR2kTHOqkq5LTLBt3fTdoS2W1ToYIzEjQ86d7JuWc2dsKUjFGcmDNVTa25PVlIEEBQJ4jdpQ13XCpxrGEqk6QYFK9SOxSGRck3R1BLNnOi09yv96ZWe0pSICk/3Cuc3VsapSJV0k8l0JfWzrjUYC72FZqLJFlucn2dUNvTxHiKpXpMtaSy2gEE4pMHlVQ9RdgdZye01HbbqcUJBWrLefZ+9GpKwXdCyyAY86fhxPRkSmd3GllxXG4+CesIMZCdKcDY93I4HNRJg6b8pyoMklyrDxTUabQdd64SMx40d044+dJ7XsqpIlIemcxn3xSy2XStGinkiPeBrI9PF+ToP6hF9xLT0w4isqleqr/iOVlV9svkv7+H+07NalSqnNz2chBNK7HZApoKVrFN2bxQlAAPKlY3F7r8GzUZZPGlFG9rtBAFAv2npMqmtrycs9a9u+zpC0kkQTSlKU63HPuEVwbSeqk7oowV7b0jpQQREV4COIqOD3OuRW5PkrPrqitwOIKClyBOigcxHGj7PaMBk5g1rb7CFuFaiTG7dpUam8Rw7hrXZxXSsnaGqLcgjq16y8FtBSViFAnECIE788svpSK/HQ00UoHXV1Rxz1PhQN32MNWMqclSGkF3o/dKjJBUPeiMhpOcUrWJyggaSOW20qctC0lRePSKha88YBhKp5gbopym7UFKOqMQzVwJmQaVXcnOVGVRnvEnOrHYWp1ock9qoVCF8i9y5goyR26z5GhbVs0Y6iu5WdW8NCKlsgE5ihx5XYcsao5q/YVsqCXAUb5EkRxHKsYIUrPJQ05j4knRXZXWb5utDzMhAUUZ9o99IPEjTnFcpvW7VtDEIwY8shIlIUFZaSDMjnW5PwZZRoa7T3q48yylw4sOi/eUI0VzGk74rLJbng2kAwAKRF4qbwk+znnzkZeVW6wNJLaJ+EVmnCKVBbhei+LQnIOqHZUv4m8R11lXbRT1kROWVQOtpBzVlVqMUVuCbLeEkpNe9NqN3KlptDQOSSTxrf1ydAaFwTDU0P8AZq3osqSnCTJJ8TNdAu+921pGcTXJ23DrUqrxcQiUGADQSh5QSpnYHCCMqqe1YGHSqfZdsLQIhYI50Y5fqnhDkd1LaZFBvoFwjhWVtA41lDTL9OXwdJszcNwoZ0lvARNIxtm5vRW6b3U+ZIisbjSN+fV/6M/3QUXDxPjUgtCviPjQ01uDSTxu6XyEm1rPvHxotpZKfbIPaaiuqwF4kA6UX+Bug6Vr0spQ93PJ0NHneN7pJtGuNSUk4iZgd9MrM7lJEQJJoZF3qbSVLEgQezh861vFZKUNJ1c15J1P2766mOW5WdbHkWRWlQK2k2hwr3ThQOW9XzoW+L8SBarOmD+zHKJz9lI4ScQypvbnQw0AgStXUQOZ+gEk9lUG8LOWm3rQDKpRhJzxEOp6xHAkHLhVzW5UXlVxdCC72VNlSIClIUUcpG+abtWlxHtBJ/SdK9tt0Gz2pxrEVBSUuIWYJWFe8ecz4UutFidCk4VTJOOYwgSIwjXSd+tZZe58gwftTRZfWOrI4UuXaVk+3hHKJqe72D0agdaW2+6lLTAKkqxaidI0jjOc0EErGSbrguezT2v5hWk5Qc4PER8qrO0rIEtlMhXVHItuKSD/AGqA7qtezFiThkhWIcSSBwABOnbNINrWcQcIJCkEYY1KlvAQOZANa4SEyRR7XcyWk4gtSlAAqSpMJIUYxIMyYUBM10C4LGFsoJj2RVRv61KCGWnJK1gk4s1JTIIB7VJ8jVqszCkpQEk+yNKxa1ylGInJFXSHCrtSNwqM3aj4U+FL3lup1Kh3GvGunUJSTFYfTn8i1FslvFlDQBKAZMbqX+utfw6ltdhtC/azjPWgzdDvw+dNjj45Zfpz+CVdqZI9ig1up3DLhUqrpd+HzrU3U78HnTo3HyWozXgIsd3NOiUoAoj8FSNBFQWRh9sEJGtTKXaOFZ5QnfDGRjM2/DOVZUeN/hWVWzJ8h1MY/gVQJs2AxQz+0hQUpBma3ctpIxGicZpc+Ruugo4ZUwsmsxUBZlrcBw7q0RZnlTyrZD6ZJq5SSPPR082PruvItGRFNmdqyD1oqhIYcKsJnWKYNXWQRiOVbI/T44u8hox4ciXDLxYr/wCmJSQIIM9kZ1qw3icKzuEDkKRbPtQ6oDTDme8fanN4L0ZSYU5JUR7qE5qI56Ac1UWzY6TOlpE1F38i63LLq8XxS23yQD+Y53xhB4DnQW07eBltsCVOOCE7glKFLz/tpsw3icJAASkBIG5IGgoa/EFTrCUjEoqcOe/qRmd3tVZsa4Kim04vVUqnG00404SIzC0lscxE0bankAZRJqXaK5Cg9JigpT1iBJcgaRoB51XrKrH1kKBJGU6dkjSsebHzYuPt4Q9sNuZTmVAxqBofrUt4Xm0VY2cWE6ggiOETrSuzMqVqG/HTyr19heH22x2AnLlpnQxhxQbvsslyX2kHLMEVWNq78aQ6pCkyS4lc/DhBKI54jPdXliWlozrv7TVGt75feW4dMZP2Hl5Vo08HQjNOiX1tdotPSOnrKWnFuCQVCEgbkgGK7Cm6jA6MjICM88q49dtlLiklM9e0Ib5EApUo9sqFdfRdIGQKkncqT50vVpNpGdK1bJbUq1Jz1EcAaR2vaZSZAIBG5QprbHbYwmJChxgqHlSdN9IcUPWLOkDepKc/A0MOB0aRszt8orCfVELBgCFSrOB86621YkFCQptOgyjSd1cwui22JteNKm2zBGYg57oNOhtIk+za0HlP3p6kvgtxvpltduRj4I7KgVcDPA+NIWNpwPafSeeRo0bSo/iJPcaq4X+kqMZvoNOzzXPxr0XG2N3jUNlv1LhISUmNYnfp8qJ/EOXnUj6b5SLlvi6Zp+EI+EVlb+v8vOvaKoA7pHD7uulXtry4ce+mrqupWlju951GM5ITyMHnWWkdQ1j1kuUK1LccHPlml32hQ9jfRibe4gwRmaUXe4UkHgadkFbqSkSTXdv2q0mtticUbhd82Dqt6wTIgmtTblnfTu1bPOrM5Cok7Lu8R51WPWaRxUnJJlzw5raSdFk9Hl3Y0OLVniyHdv8AGom0Hp1qOuDAO0qz+XlVm2eaDDCUjUDPt30leQOlcX8SjA3DefOsc80ck24s26aDiqZ6yjRI36n5k16/Z0tusZwCHQJ3qOBZk8cKFdwNH2NjCN2I6n5Cqz6Rr9bs7KUk/mSFoAiSoez/AE6zykb6i5GzmQ7Y3g0loqeXgQqQhAMLd+uHsrit3XitpUpzSc8PfnHCp76vF20vF11RUoz+lPBKRoAOFAtpMSBIHefCj2KqZknkbdouNmvFpwSFwd4mD3ip13uy2Pak8N5qkJaxgmIgjXKRU1nbGunaTn3jSlfb/ASzuuR7bbxJQVaKVISBnhB1JPGDHfSa0ApalO4if6j/AJ40RZVh0ySeqN0zHKd1b2wDCNwBkD/Na1wxVGxE52zbY5P7WzhJKUrStUzoFIkpA3ifKu82psAKHtRwglPbXz7Z7RClOJkFRgRlmdYjQUdY7UpkhSVKCyZlJIInmKW8G/lkU6VHbLvvHozhXmk6b/D7U4eu1h5MlKSkjXIUh2aue02iyhT6MKjmkk4VqT7qykeyfnS21BxhRbUlZVy9lQ48jxrO8Mo/pV/54I5NfwB3zspZySW5GfsqVl3UgXsrJjIDxqzu2kJSMRCVE5jXwA30MFuLMNsPOc4KU1TjPzS/qGpoW2TZWzADpJnfmY8qMbuiyJ93zUfrVlsFykZuBPJIkHsO+i2WGke00jtJPyNVjju8v8UW9y8irZ1lpJV0ScIJz1zIGWvaafCoBaW1qHR4erIOGNctY3xU6aCSqVIam2rZ7FZW0msq9jBslvWwttWVSUAABJ+VcptHsmurbYuhFnVxIrlTw6prDrnUkjHq5exL9wS7hkZp9s87LyRwBqu2dpYkCnWyjRD5n4a05/qdYGkuaoZppR3KKZbbVblBRA+VbWLpnpw7t8eVKrVaT0iuFWrZy9WUNgFQCqRghiyY1HauuRrjlUt7bpsUWZdoQ6UuDqjQ7jRTRlYGfEmf8nP60ff94JOHDHH7efyqCxsygKGvMDPl/nGtOm08MVuHk2Y21D3DCYE1897X3ubVbXHJlCZSjgEpynvMnwrse2N8dDYn1jJYRhSJEhSzhGnM1wBIhKuQituNGbM64NGzv4mvCohWsRl3ZeNTIRAArHm8waZRnsiJKtCfHLXStFMq0jPeN80QlMacDpXhSaiJZHYUrQsKCFEbxBzG+mN52hJSCkjPQbxxy5VFZrUQQDWWxkYgQBBzypqdR4BfZG3CcM+6jF4z9hVr9G91i020FzrIaHTKB0UdG0nliz/pqoWlXWV2R4BIrpHoYTDVoc3laEDsSkqj/upc5UhuKNyOys2ohAzzkzzrLUwm0NlteU6ERKYjfwpU07Pdl96NstpwCd9LUvBoljB2rg6DJGFQJ6qlJEjLOTNAbR34ywSC8hI3JBlXPIZnOaeKtwcQULBIWCCASDB1IUII7a55f3o0VmuyuBe/o3TC+xLmiu+KGe5L2i/S55ALw28GjSVHmer5a1V7xv594nEsgHcnLz1rL1uV+zkdO0pudCR1T2KEgnvpeU1lcpPsNRSL96Nv3Tn6z8k1bun62Hfz0qpejtP5S/1q+SabXlJUqMilX0E+VIyNpcDIpPseYhxFe0ulP8VPiKytNSE8BV4NetJTiMDWKAVsq3xNEXXbUwM6ZC0p41yZ+93IdPDCfaEY2STuUamuzZfonCvFM0wN7NgwTU7V6tn3hQPFCSoGGnhCW6K5ILRs+lRmkF6iyWf94sTwGavKidt9qOiaDbSuuuZUPcTvPaa5U08XHkjM4lgEnUic/Ka16X6XCS3NtL+WHPUte1JHSG3cagEzBiMxI0+p8qtiBAA5VVLibxOSd0bvr41Z1LrpRioqkMn3Rzn0w2uAw0PeKlkckxn4keFcwX7J7RVx9KFu6S3YdzTSUf1LJWryKfCqc97JrRDowZXciavVad4qIHKjbFdzzolDa1CdYy7icjRbkuxdN9GWa0qQCEkCeXKKGKac2bZS1K1QEjmpBPgkk1YLs2BcWJwOO8cICUdkk5+NLeaC/sEsUin3Tc7trdSwyAXCCQCoJEASTJq63f6KrYR+a8yiDkOs4T4RFWe49l3LKtC+hwYVbsJOeRkpJ41bVWuBmaGGZyvihywr5FeyWyzViaKeotxZJccUkSuTODOYSJ0ouybO2dsq6BKWcawtSUDqEgAdVOiMgMhlyqVFrSUqxEwImK2YtjZyCiO0VdjlCugkWVAGRJ74+lenDoIPI6+NRLcQT7YB7Nf960SgHRSfl86plpEqFpBlIAMR/tOorC/wJSrmTBoUqTvWkeNC+ttzmpUDeE/KJqrCUQ62rQ+2pl9OJCtQdeRB3EcRXLdrNmfViFtqK2lGBPtoO4K4jWD41eV2wqBwoVyJUPpEUpvppTqCICJTBGZkjQ6DfFBOmuSemQ7AfuT+pX/5ps6nrq5k/KPpSrYYQyf1K+lMiuSr9R+dc/O6SKgBfhg+I+FZR01lV95m+SelD4LA1cTCR1Wkjx+prHLqb3JjvNM0pJ0BrOg3qxAcYMUxbPgpwl8iM3E2dU+avvXv/DbPAjsUqniW2/4ionhRC7qnNLio/pP0q1jUv0xX9Cm3Ht/8lLtWxNldOeMk5ZOHwih2fRwwhYWlLwIMiTI801Yrz2dWk9I0qVjrRvy3py1pvs7fwdGBZAdG7MYo7d/GtsMb28N/wIlKnYhsNxFs9VK8+I7uFHG6l/Crwq2TXhNWofuR5pM4vfPoqU88470j0uKKz1EwJ3DsypS/6JHYgLc/6RPyVXfprU0VP5AbXwcQuv0eJZMltx1aYMuNLCTySgD5k02XYbWohCLI4QZGNaQlCB+kmfKurGo1UqWFSdyYxZqVJHKbdZrQ0nCmx2h8iDMBKTy1+Qro92WhK20kIU11R+WtOFSP5Sn7ZUUsVoUg69x3jsq441DoGeRz7Nkg745caEt93NuiFp/qBKVdyhnRIWU65jiNR2iiEkESMxR2wE6KYxst0SlKS6twmMAcVGDWRKAMU8+FYu71AlTqoPIQkVarc8hsSruAEk0le2gTolpR/UQPlVWOjlkhcEcFBX+cRXhZHPxrx6+G5lTI8j/qH1qVq1WVWrYT/Th80mpYaykXQitFtgcPKmIu6zrGQMfyuuj5LpVemw1neHVcfbVxS6pX/a7iFQv1jRbyfiT4ikV8XkhAIxAmmB9HSf8AmXT2os8//XUbfo4bSor6d4rI1XgKe9GGIqpJfJPWAtilSyf1KPnRSXNf1H50U1dz1nEFpK0fEwPNTZz8JqOxuNOThKSQTIGShxlOoNYM8JUXCSI+kr2i/VkcPM/evKzbRllzTaneURwznsGUVqu0KORVlw0oOzWlK0kBWumYnsI+Yo5pnEMs43ZgeFaFNz8kcVDwLlPKBIASQNdcuc1IhxSZWJCd5GnjXtourEYViT+kZeNTJsK2UDCVHxmptrmn/wDCbr4MFucUAUkkHSP/AFSO9rvUpRcTIXMkzEnjyPOrA08/8M9orZdqdGrY86OM2nuTf4Ka8UvyA7PbUBZDT/VcGQUcgrkeB8jVoKqpt4ttvEdI2nI6plKo4SKKYvhLaQgEYRpiXiUOUnOtD1mKuXyJemnfCLPiryarxvdfuifE1o5fL3upHeFfPjVfd4/8RX20yxk1qapVpv20hXVKcMezvB3mSc/KobNtJbCtQUEFOWEjD34jI8qH73F8l/a5C8kV5FVBq9bWpIxqZbVnMKkQDwznKgLRtQ/1sOYSJBwKAUdIEpJmeVXLVQXhlLTyflF9JiourMpUAeE5HtH1rnxvu0qAhMqIBUFIACZjIdUzv0O6tE9I4ohzpIASQU6HiMkCI+tLeuh8MNaWXyiy7VW19tOJpAVx6yU/9xB8IqpsXzeC8xZ0Ec3UfVFMVoSBGEyRBJQMUcJwgxQjlgaUnCtkOJ1wqSopy0ymD30P3sb6f4L+1lXa/IOq9LWTCmWeY6VmfkKnYtK1kzZQeJbeZnvGPKtGros6JixtEHUdCmPuK9tN0WdaUgWNtATlCWkiresjttJ/gi07um1+TDakpVPRrQeIes0j/wAgo2x7SoCsPTonWFKZJ/8AG5PlQKLqbSIFmEcMDf3r26bnYQ6XEWUtOYcOPqhKgSJGEKOeQzjdQ49Zu7i0Sen29SRZrFtE2uQFNrI+BQnwUaLXeyBqhz+0H5GlMVrFH9y/gX6Qeb9YBg4kc14AP9U0FedksVpMqW30m5xC0pcH9QOffNKn76ZQsoUSFD+RXzAooWtB94eNT15LwT018kf/AA0j/n3v7m6ypPWU/EPGsqvuH8f5+C/T/cpG1zhRa3MBKev7pI3DhS5d6PiIedHYtf3rKys0f1mv/wBSN6+LR/Hd/wCov71E1ej5UPzndfjX969rK0IWzo+z9oWUiVKOW8k0+CiYk1lZTX0I8kkVC5ZkHVCfAV5WUmS4GR7N20hPsiOzLcOFeqcPE+JrKyrj0BLswOHifGpEmsrKtERLgHAVCtlPwjXgKysqvJaB3Gk/CPAVtYxCxGVZWUS7Kn0eWwdaogKysq2WbVqK8rKpkJEihHVHFrWVlDPoiJAa2rKykBADDYV0gUAQFGJExIExNAdCmT1R4CsrKeIfZP6sj4E/2isrKyr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ata:image/jpeg;base64,/9j/4AAQSkZJRgABAQAAAQABAAD/2wCEAAkGBxQTEhUUExQWFRUXFBgVGBcXGBQYFRQaFRcYFxQUFxcYHCggGBolHBQUITEhJSkrLi4uFx8zODMsNygtLisBCgoKDg0OGxAQGywkHyQsLCwsLCwsLCw0LCwsLCwsLCwsLCwsLCwsLCwsLCwsLCwsLCwsLCwsLCwsLCwsLCwsLP/AABEIAPIA0QMBIgACEQEDEQH/xAAcAAACAgMBAQAAAAAAAAAAAAAEBQMGAAIHAQj/xABFEAABAwEFBAYIAwcCBgMBAAABAgMRAAQFEiExBkFRYRMicYGRoQcUMkJSscHRFSNyJDNTYoKS8LLhFlSToqPxQ7PCF//EABoBAAIDAQEAAAAAAAAAAAAAAAIDAAEEBQb/xAAwEQACAgEEAQMDAwMEAwAAAAAAAQIRAwQSITFBEyJRBRSRMmFxoeHwI1KxwRVCgf/aAAwDAQACEQMRAD8A6cbLAoB4GYCZqeyX8ytsdcT2itV3mgVzoTzKdua2l5JY48C20pUD+6nwo6wsLw+xgFYi9EE8aYtWtKkkTGVaXmb6ZMcFLmJVL42zDCuiQkrUNYiBTGx3p0qAoAzFVy17MJXalLxdUmSOdWazvBlACQMhXM+o/U8OlcYRty8m3DjnHlo1YfcxwTlTUiqvem0/sYRh63WPLcKLd2naS8lo78iZ9kzER4eNHpsrywUn5JljKTuh2ahWKnNRLFPM4K6KhQvCZolyhHaHoJMYNvYpz3UnIzP6qMu4Zq7KXqcAJkx1j86y5pOeVv4SK1M90UJ7VdTqrwaWEkoCTJ3DTWrFeUhC+w/Km1mPVBHjXOtrL8dS8tuQlOXaaFZZajLGKr21+ExuOsePnyMbod/MSAkEhvWrDZVHrHDuqqbOHE7OKPyxVsbSQg9bWu527Er9IGtwz7FRlX8lT9Gr4hXmBXEUIRCI+GvDh+E1MEq4ivCF8qsgP1fhNZ1eBqbr8qzrcBUIQAI514QjnU0q4CvCVfCKosGhHOsqfrfCKyoQ4/ezL9leUglSSDkc4I3ETTq6drFQEuHOulXhcjN4t9dMKGh94Htrn9q9HLzbhw5pGh31lWPdwYsuHbL3KxlZ9rktmCnvpsjaRDiZSaXWTYdS09bqmllp2RtLKuoMQ5UGbHLB2z0ui1OnyQW1bf2Hdmvo9KBrJqxuSRnvpLs7cWCHHPa4VYralZAgVxc2lx6yTlCXuX4FZ8sZ5KXRTb2ClLLaIwlQB465/Kh7sxPEl8ytAKWlJ0metM+1oO6mNtaSSSczJMJnM8yMzvpfZLGfdkJx4incNetA07K6cE8cIxXgTx5Ol3deLQZQVKlUQeMjXKvBeTbns6iq3d7QVInPIjzBprZLGE9ta91owSjTDHKGcFEHSoF0pkEe0F7Ls7RU3EnjVNsjrto6yncsUkTrBq0bcNg2Zc8D8qW7I2FHqyerqKiqKb8kq2NbftG/gCGMAgRiP0FU63Xa46StxwLUdZj6VczY0cKGXYETMZ0rFGOJ3FBPnsj2YbCXVBQ0bSPnVrcwQBBqtXXbEtOrB5CnVovlsHMiupFPamBF3wbkI51kJ4mhPxprimt/xVvimptYVk0J4mtYT8RqL8Sb4p8a8Nvb5eNQhJA+KvQkfFUAtzXFPiK2Frb5eNQhIE/z14U/z1oLU3y8a8Nqb5eNUWe4f56yo/Wm+XjWVCFmu27gynXPfRbrojPdUriRqaAfGKRurjYfqEp5/T2/JeRWnJ9lRvTadwOFLKMQGucU22av9L4KViFDIg0pt2zjqXFFnPFuNMtntnizicdjEeG7lXQlzxI5+J5fU56LKbMnUCke0toUhPUpBeW3WB1SGk4gkwTMd1Nvxlt9oYhEjfVwwQw09tJm222LVCUZUOjqADefKtnHw2vANIkHkaEtb2fyrPxu4Nfgc3TYisKcSYWCQB7qgNUnhnOe7spzYrQFZEQsZEHWaVbKqiUzMfbOnFusmLrJOFY0PH+VXEfKhnFp7o9+V8/3E71LiX5+CRdDuVrZ7TiyUIUMiD/mfbvpdtrbFNsDBkSYkbpp2Bet+kTmfpdizbY/sy+w/KodlB+zI7KT2G0KXKHFYpFTv2dxtENrI5U5ad7eXQlaiPbLIuoFmkDtsdwe1nvpaq9FjMkzSfSV1aLWpjfQ8vlwNIW6kdYZ56UNs9aTbUqUpMGY6vKkF83ypbRTuIq17AtFF2F1I62NR7YNPUsmza2MjSluj2FG40g4TIoxvZNspnGqkl17RqdcUFJhQpi/tSpAgAGlbpriwp/6juXLN29mEpViDiuzKtrTs8C2UlR7YrbZ68VvYyrQHKnLvsnsoPUmuLK9OK4o5zs/YOmedaxkdGYnjlVrs+xcp/fHwpDsMP2u1H+f6CukNWlCESpQSOZij3yTpMD0o10Vv/g6B+8J7qBt2znRicZPdRm0m2LKUFLDqVOExlnHEmkado8SFJW4FGMj86co5pLdFNjY5lBbbX8EHqqfiNZQHr4rKO9T8P8AAu8f7HUhfiMIBUJ0pFfm2gZdS1gJUv2YBzrl2y14LU62pxZIxCZNN9s75AtjC054AT40jHjqXC5GZUqsvFo2vUyUl1spSojPcJonarawMMYyJCstOOlUa+tqRbEos+HCSQCTuE60f6SXkpsjaJnNPlFFOLjKmLi01aKU6m0rUtxtpeFZKtONN7mtbqWitwGEzI7Ktl07VWZLCEZSYTpUe2TSE2VSkwJBNXmz5JJRQ3GkuQC77wFoSHAIA6vh/wC6LWiRSnZJMWdH+cKdN1iiqlRoTtWCXdtP6sC4tJwk/wC1Mh6QkqEhpwjiEK+1UzaF39kA5j/VV3ue97KizonDMAaU9pVZk8ntn2kFoT0iW1ApMaEHmk8q22utza2k4CrMAlKgZTyxaHfzpzZrEjASlIGLOqztYmEgDdT9KoxuXkya2b2qJXbjfl3uNMbvtSll2ToTHKley1jW48oISVQN1OrHs3ak9IpTRSCTEkZ901ryamlwjkwx5JO+Qa7nFOKKBmZgCNa6Dc2xbSU43xiVrB9kd1JPR1cDiLQpbqMIAymMyav20r+Bk4dTllWTNk3q66OtpMNfqKN6RPVxYnUoaSDAAIAEZjOkWxN5qRd2CMsSo7zU+3y/2Nfd8xSrZlwJsTfNRrNz6dnQ43UE2azJQVLUOuZOVCuInMiVHdVquzZp20GSChManf2Cn11bFBpeNSsfDLId1LSl4LbiItmLGpLQOEgqzIpyzYVknEeruG+rD0aANRFLrVezaZCTJAoq+WVRT3roas7y+iUUKXmrfnxrn+2iz0oCnlrSRoSY8KvN7WkdZxWpzNcsvO1h50qgkDJNatLhvKnITnlthwEMpTAwgCjbK3vrLvshKNN9Fpsyk6ivVYZRUKRxJRcp7mZhrK9w1lFY2hDs/AKe2ir1cSbUjhGdZZNn7WhP7lXl96GduG1qVJYXPd968hFx37rO3Ntw20H3262lIKDChwoW+7yLjLYVJOWtDm47TMlhwxyr213VaVxLDkD+U07LkjkadrgRCLiPrpQwUpKoyzq4X1dSrTZYQoAYeHhXLGLktBIT0Tgkxod9d0uK53EWZCCZOAA+Gdcb6vqZ4trxvmzbjkpXwVm6LhLLaEFcwkGYjXvpxYbmCiZUY5DOj3WIMcMvCj7qaOddXBijKpNdgviJzLbrZ1SCG2UqUgqGWpGhM+dW277gZ6FCVIAOR0qw2+6ypYVyqP1FXHh5VwdX9TngzSxyj0+P+iRxKSuyKzmE4YIgVTtp1HdVjv68V2cplMpJgkbuFVzaVRcwlOQ3+Fdn6Zn9bF6lcPhnN10KpDT0SrTDxORxCT3V0F55K0GDNUn0YWEFp3PVe7sFXmz2VLYjWeNaJKpUug9PFLEr7FTaDrJFeOOjRS/Gib3VCRGWe6k7iidQDUofH9yvek9afUVwQesnT9Qph6LbkDliZW4kYYxDnwNVb0lwGIwgSofOrH6NtoHE2FpBAISMIPIaVFG+yPvg6U4tKE5wAKqV9bTGCGzymtbztnTphRUBypO/dqToogUvIpy4QWNRXLAWLSuM1GNa9ST96nN2ncoUFfJUy0oxOR0pcMTj4HOSZTdt73J/JQczryFJ7iupRUCZIoGy2jpHlKVqTV9ujCEig1Gqlg4Rjye7sMsN3gCNK3tVhgbqKQ5UVreyrA/qGdc7jOox+BX6j2Vlb9LWVX/ldV/uD2Q+DE7QWj4E+dbJ2if/AIafOrf+Co4VsLjRwqbkdaiojaR7+GnzrcbUO/wh41avwJHCvPwBHCpuKorCdq3B/wDD501u3bJ11xLWDCFSJnSEk/SmB2fRwrZm5UoUFgZjPyooNOSsjRIm0KJzAmi7C6udaEAzo2xDM13YdgPomvG2qaacd1CEFUceVVX/APoB/hK8qtd4sdI0pHxQPOfpVfOzSa531Ha8iteCsa4Al7ZB44FNKz7KUXgFLlIMDWrEdnEpz4VWLXZFFw4TWv6co+jL+TBrn7ki9ejaylFmMGZWo+dWx1RgSJqubIflMstLBBcxYVDMFQxKUk8OqJz1zprfF5hkoBKRiMDEQJ7J1q5MZgj7UiO+z1R20oCjPKKPv60gdEDqtUDtwlXySaXsqCgFDQiRRxCKL6U1flJ/UKl2HtZFkQAnShvSqrqI/VTLYl9IsjYkTGdQPH30NkW1wkBKd++nIoRp1H+EUWDUQU/4o8KRVa2zdw2RfhVmNUz0juRZO1UfOrAukciaUQqRVwui2nKqggdanFhxJg7prJq8O9dDMONTVM6HYnMVE2qzymaS3XacgeNOFWoYa43pKqYGXSThKkLugrKm9YFeUHpA/bz+C++sp41Il4UhtQiBRl1EnI1rlDad+ekiobrG6DUnRnhW5SBFZbn4TRzxbezmXb4Iy2RnFaLzBHKpLXafyxG+o00t8Pggmaey56eFG2BQO/OhLYlKVZcc6mYAHWru4n0A+hmFCQO2tiKgbVMGpcU0j6hFbVIGHZ44nI1zTaC2tNS6h7EojqoAPWn3pPu8+VNPSbtObO2lpp1KXVk48gSlvCf7ZJHPhXIsKikEqMbwMUHnn20rSRmo3dJic6i5crlF1vLb95TDQSEhTTvSNrA6xhOGMIJ4rGRzBqsX1fT76+meWpxTidFj91hMFIQIATpu3ULCz1gk+Ay+1QheckZ85HzyrbSFFns21toLaE9OQEJwoBb6Xo5SUmDOImMhMxJpnYfSC82kBxrGEQlUJLcAZAiCcoGUpHbVGW3llnvga6k/WjrucSqcR66RIJJ66feR2kTHOqkq5LTLBt3fTdoS2W1ToYIzEjQ86d7JuWc2dsKUjFGcmDNVTa25PVlIEEBQJ4jdpQ13XCpxrGEqk6QYFK9SOxSGRck3R1BLNnOi09yv96ZWe0pSICk/3Cuc3VsapSJV0k8l0JfWzrjUYC72FZqLJFlucn2dUNvTxHiKpXpMtaSy2gEE4pMHlVQ9RdgdZye01HbbqcUJBWrLefZ+9GpKwXdCyyAY86fhxPRkSmd3GllxXG4+CesIMZCdKcDY93I4HNRJg6b8pyoMklyrDxTUabQdd64SMx40d044+dJ7XsqpIlIemcxn3xSy2XStGinkiPeBrI9PF+ToP6hF9xLT0w4isqleqr/iOVlV9svkv7+H+07NalSqnNz2chBNK7HZApoKVrFN2bxQlAAPKlY3F7r8GzUZZPGlFG9rtBAFAv2npMqmtrycs9a9u+zpC0kkQTSlKU63HPuEVwbSeqk7oowV7b0jpQQREV4COIqOD3OuRW5PkrPrqitwOIKClyBOigcxHGj7PaMBk5g1rb7CFuFaiTG7dpUam8Rw7hrXZxXSsnaGqLcgjq16y8FtBSViFAnECIE788svpSK/HQ00UoHXV1Rxz1PhQN32MNWMqclSGkF3o/dKjJBUPeiMhpOcUrWJyggaSOW20qctC0lRePSKha88YBhKp5gbopym7UFKOqMQzVwJmQaVXcnOVGVRnvEnOrHYWp1ock9qoVCF8i9y5goyR26z5GhbVs0Y6iu5WdW8NCKlsgE5ihx5XYcsao5q/YVsqCXAUb5EkRxHKsYIUrPJQ05j4knRXZXWb5utDzMhAUUZ9o99IPEjTnFcpvW7VtDEIwY8shIlIUFZaSDMjnW5PwZZRoa7T3q48yylw4sOi/eUI0VzGk74rLJbng2kAwAKRF4qbwk+znnzkZeVW6wNJLaJ+EVmnCKVBbhei+LQnIOqHZUv4m8R11lXbRT1kROWVQOtpBzVlVqMUVuCbLeEkpNe9NqN3KlptDQOSSTxrf1ydAaFwTDU0P8AZq3osqSnCTJJ8TNdAu+921pGcTXJ23DrUqrxcQiUGADQSh5QSpnYHCCMqqe1YGHSqfZdsLQIhYI50Y5fqnhDkd1LaZFBvoFwjhWVtA41lDTL9OXwdJszcNwoZ0lvARNIxtm5vRW6b3U+ZIisbjSN+fV/6M/3QUXDxPjUgtCviPjQ01uDSTxu6XyEm1rPvHxotpZKfbIPaaiuqwF4kA6UX+Bug6Vr0spQ93PJ0NHneN7pJtGuNSUk4iZgd9MrM7lJEQJJoZF3qbSVLEgQezh861vFZKUNJ1c15J1P2766mOW5WdbHkWRWlQK2k2hwr3ThQOW9XzoW+L8SBarOmD+zHKJz9lI4ScQypvbnQw0AgStXUQOZ+gEk9lUG8LOWm3rQDKpRhJzxEOp6xHAkHLhVzW5UXlVxdCC72VNlSIClIUUcpG+abtWlxHtBJ/SdK9tt0Gz2pxrEVBSUuIWYJWFe8ecz4UutFidCk4VTJOOYwgSIwjXSd+tZZe58gwftTRZfWOrI4UuXaVk+3hHKJqe72D0agdaW2+6lLTAKkqxaidI0jjOc0EErGSbrguezT2v5hWk5Qc4PER8qrO0rIEtlMhXVHItuKSD/AGqA7qtezFiThkhWIcSSBwABOnbNINrWcQcIJCkEYY1KlvAQOZANa4SEyRR7XcyWk4gtSlAAqSpMJIUYxIMyYUBM10C4LGFsoJj2RVRv61KCGWnJK1gk4s1JTIIB7VJ8jVqszCkpQEk+yNKxa1ylGInJFXSHCrtSNwqM3aj4U+FL3lup1Kh3GvGunUJSTFYfTn8i1FslvFlDQBKAZMbqX+utfw6ltdhtC/azjPWgzdDvw+dNjj45Zfpz+CVdqZI9ig1up3DLhUqrpd+HzrU3U78HnTo3HyWozXgIsd3NOiUoAoj8FSNBFQWRh9sEJGtTKXaOFZ5QnfDGRjM2/DOVZUeN/hWVWzJ8h1MY/gVQJs2AxQz+0hQUpBma3ctpIxGicZpc+Ruugo4ZUwsmsxUBZlrcBw7q0RZnlTyrZD6ZJq5SSPPR082PruvItGRFNmdqyD1oqhIYcKsJnWKYNXWQRiOVbI/T44u8hox4ciXDLxYr/wCmJSQIIM9kZ1qw3icKzuEDkKRbPtQ6oDTDme8fanN4L0ZSYU5JUR7qE5qI56Ac1UWzY6TOlpE1F38i63LLq8XxS23yQD+Y53xhB4DnQW07eBltsCVOOCE7glKFLz/tpsw3icJAASkBIG5IGgoa/EFTrCUjEoqcOe/qRmd3tVZsa4Kim04vVUqnG00404SIzC0lscxE0bankAZRJqXaK5Cg9JigpT1iBJcgaRoB51XrKrH1kKBJGU6dkjSsebHzYuPt4Q9sNuZTmVAxqBofrUt4Xm0VY2cWE6ggiOETrSuzMqVqG/HTyr19heH22x2AnLlpnQxhxQbvsslyX2kHLMEVWNq78aQ6pCkyS4lc/DhBKI54jPdXliWlozrv7TVGt75feW4dMZP2Hl5Vo08HQjNOiX1tdotPSOnrKWnFuCQVCEgbkgGK7Cm6jA6MjICM88q49dtlLiklM9e0Ib5EApUo9sqFdfRdIGQKkncqT50vVpNpGdK1bJbUq1Jz1EcAaR2vaZSZAIBG5QprbHbYwmJChxgqHlSdN9IcUPWLOkDepKc/A0MOB0aRszt8orCfVELBgCFSrOB86621YkFCQptOgyjSd1cwui22JteNKm2zBGYg57oNOhtIk+za0HlP3p6kvgtxvpltduRj4I7KgVcDPA+NIWNpwPafSeeRo0bSo/iJPcaq4X+kqMZvoNOzzXPxr0XG2N3jUNlv1LhISUmNYnfp8qJ/EOXnUj6b5SLlvi6Zp+EI+EVlb+v8vOvaKoA7pHD7uulXtry4ce+mrqupWlju951GM5ITyMHnWWkdQ1j1kuUK1LccHPlml32hQ9jfRibe4gwRmaUXe4UkHgadkFbqSkSTXdv2q0mtticUbhd82Dqt6wTIgmtTblnfTu1bPOrM5Cok7Lu8R51WPWaRxUnJJlzw5raSdFk9Hl3Y0OLVniyHdv8AGom0Hp1qOuDAO0qz+XlVm2eaDDCUjUDPt30leQOlcX8SjA3DefOsc80ck24s26aDiqZ6yjRI36n5k16/Z0tusZwCHQJ3qOBZk8cKFdwNH2NjCN2I6n5Cqz6Rr9bs7KUk/mSFoAiSoez/AE6zykb6i5GzmQ7Y3g0loqeXgQqQhAMLd+uHsrit3XitpUpzSc8PfnHCp76vF20vF11RUoz+lPBKRoAOFAtpMSBIHefCj2KqZknkbdouNmvFpwSFwd4mD3ip13uy2Pak8N5qkJaxgmIgjXKRU1nbGunaTn3jSlfb/ASzuuR7bbxJQVaKVISBnhB1JPGDHfSa0ApalO4if6j/AJ40RZVh0ySeqN0zHKd1b2wDCNwBkD/Na1wxVGxE52zbY5P7WzhJKUrStUzoFIkpA3ifKu82psAKHtRwglPbXz7Z7RClOJkFRgRlmdYjQUdY7UpkhSVKCyZlJIInmKW8G/lkU6VHbLvvHozhXmk6b/D7U4eu1h5MlKSkjXIUh2aue02iyhT6MKjmkk4VqT7qykeyfnS21BxhRbUlZVy9lQ48jxrO8Mo/pV/54I5NfwB3zspZySW5GfsqVl3UgXsrJjIDxqzu2kJSMRCVE5jXwA30MFuLMNsPOc4KU1TjPzS/qGpoW2TZWzADpJnfmY8qMbuiyJ93zUfrVlsFykZuBPJIkHsO+i2WGke00jtJPyNVjju8v8UW9y8irZ1lpJV0ScIJz1zIGWvaafCoBaW1qHR4erIOGNctY3xU6aCSqVIam2rZ7FZW0msq9jBslvWwttWVSUAABJ+VcptHsmurbYuhFnVxIrlTw6prDrnUkjHq5exL9wS7hkZp9s87LyRwBqu2dpYkCnWyjRD5n4a05/qdYGkuaoZppR3KKZbbVblBRA+VbWLpnpw7t8eVKrVaT0iuFWrZy9WUNgFQCqRghiyY1HauuRrjlUt7bpsUWZdoQ6UuDqjQ7jRTRlYGfEmf8nP60ff94JOHDHH7efyqCxsygKGvMDPl/nGtOm08MVuHk2Y21D3DCYE1897X3ubVbXHJlCZSjgEpynvMnwrse2N8dDYn1jJYRhSJEhSzhGnM1wBIhKuQituNGbM64NGzv4mvCohWsRl3ZeNTIRAArHm8waZRnsiJKtCfHLXStFMq0jPeN80QlMacDpXhSaiJZHYUrQsKCFEbxBzG+mN52hJSCkjPQbxxy5VFZrUQQDWWxkYgQBBzypqdR4BfZG3CcM+6jF4z9hVr9G91i020FzrIaHTKB0UdG0nliz/pqoWlXWV2R4BIrpHoYTDVoc3laEDsSkqj/upc5UhuKNyOys2ohAzzkzzrLUwm0NlteU6ERKYjfwpU07Pdl96NstpwCd9LUvBoljB2rg6DJGFQJ6qlJEjLOTNAbR34ywSC8hI3JBlXPIZnOaeKtwcQULBIWCCASDB1IUII7a55f3o0VmuyuBe/o3TC+xLmiu+KGe5L2i/S55ALw28GjSVHmer5a1V7xv594nEsgHcnLz1rL1uV+zkdO0pudCR1T2KEgnvpeU1lcpPsNRSL96Nv3Tn6z8k1bun62Hfz0qpejtP5S/1q+SabXlJUqMilX0E+VIyNpcDIpPseYhxFe0ulP8VPiKytNSE8BV4NetJTiMDWKAVsq3xNEXXbUwM6ZC0p41yZ+93IdPDCfaEY2STuUamuzZfonCvFM0wN7NgwTU7V6tn3hQPFCSoGGnhCW6K5ILRs+lRmkF6iyWf94sTwGavKidt9qOiaDbSuuuZUPcTvPaa5U08XHkjM4lgEnUic/Ka16X6XCS3NtL+WHPUte1JHSG3cagEzBiMxI0+p8qtiBAA5VVLibxOSd0bvr41Z1LrpRioqkMn3Rzn0w2uAw0PeKlkckxn4keFcwX7J7RVx9KFu6S3YdzTSUf1LJWryKfCqc97JrRDowZXciavVad4qIHKjbFdzzolDa1CdYy7icjRbkuxdN9GWa0qQCEkCeXKKGKac2bZS1K1QEjmpBPgkk1YLs2BcWJwOO8cICUdkk5+NLeaC/sEsUin3Tc7trdSwyAXCCQCoJEASTJq63f6KrYR+a8yiDkOs4T4RFWe49l3LKtC+hwYVbsJOeRkpJ41bVWuBmaGGZyvihywr5FeyWyzViaKeotxZJccUkSuTODOYSJ0ouybO2dsq6BKWcawtSUDqEgAdVOiMgMhlyqVFrSUqxEwImK2YtjZyCiO0VdjlCugkWVAGRJ74+lenDoIPI6+NRLcQT7YB7Nf960SgHRSfl86plpEqFpBlIAMR/tOorC/wJSrmTBoUqTvWkeNC+ttzmpUDeE/KJqrCUQ62rQ+2pl9OJCtQdeRB3EcRXLdrNmfViFtqK2lGBPtoO4K4jWD41eV2wqBwoVyJUPpEUpvppTqCICJTBGZkjQ6DfFBOmuSemQ7AfuT+pX/5ps6nrq5k/KPpSrYYQyf1K+lMiuSr9R+dc/O6SKgBfhg+I+FZR01lV95m+SelD4LA1cTCR1Wkjx+prHLqb3JjvNM0pJ0BrOg3qxAcYMUxbPgpwl8iM3E2dU+avvXv/DbPAjsUqniW2/4ionhRC7qnNLio/pP0q1jUv0xX9Cm3Ht/8lLtWxNldOeMk5ZOHwih2fRwwhYWlLwIMiTI801Yrz2dWk9I0qVjrRvy3py1pvs7fwdGBZAdG7MYo7d/GtsMb28N/wIlKnYhsNxFs9VK8+I7uFHG6l/Crwq2TXhNWofuR5pM4vfPoqU88470j0uKKz1EwJ3DsypS/6JHYgLc/6RPyVXfprU0VP5AbXwcQuv0eJZMltx1aYMuNLCTySgD5k02XYbWohCLI4QZGNaQlCB+kmfKurGo1UqWFSdyYxZqVJHKbdZrQ0nCmx2h8iDMBKTy1+Qro92WhK20kIU11R+WtOFSP5Sn7ZUUsVoUg69x3jsq441DoGeRz7Nkg745caEt93NuiFp/qBKVdyhnRIWU65jiNR2iiEkESMxR2wE6KYxst0SlKS6twmMAcVGDWRKAMU8+FYu71AlTqoPIQkVarc8hsSruAEk0le2gTolpR/UQPlVWOjlkhcEcFBX+cRXhZHPxrx6+G5lTI8j/qH1qVq1WVWrYT/Th80mpYaykXQitFtgcPKmIu6zrGQMfyuuj5LpVemw1neHVcfbVxS6pX/a7iFQv1jRbyfiT4ikV8XkhAIxAmmB9HSf8AmXT2os8//XUbfo4bSor6d4rI1XgKe9GGIqpJfJPWAtilSyf1KPnRSXNf1H50U1dz1nEFpK0fEwPNTZz8JqOxuNOThKSQTIGShxlOoNYM8JUXCSI+kr2i/VkcPM/evKzbRllzTaneURwznsGUVqu0KORVlw0oOzWlK0kBWumYnsI+Yo5pnEMs43ZgeFaFNz8kcVDwLlPKBIASQNdcuc1IhxSZWJCd5GnjXtourEYViT+kZeNTJsK2UDCVHxmptrmn/wDCbr4MFucUAUkkHSP/AFSO9rvUpRcTIXMkzEnjyPOrA08/8M9orZdqdGrY86OM2nuTf4Ka8UvyA7PbUBZDT/VcGQUcgrkeB8jVoKqpt4ttvEdI2nI6plKo4SKKYvhLaQgEYRpiXiUOUnOtD1mKuXyJemnfCLPiryarxvdfuifE1o5fL3upHeFfPjVfd4/8RX20yxk1qapVpv20hXVKcMezvB3mSc/KobNtJbCtQUEFOWEjD34jI8qH73F8l/a5C8kV5FVBq9bWpIxqZbVnMKkQDwznKgLRtQ/1sOYSJBwKAUdIEpJmeVXLVQXhlLTyflF9JiourMpUAeE5HtH1rnxvu0qAhMqIBUFIACZjIdUzv0O6tE9I4ohzpIASQU6HiMkCI+tLeuh8MNaWXyiy7VW19tOJpAVx6yU/9xB8IqpsXzeC8xZ0Ec3UfVFMVoSBGEyRBJQMUcJwgxQjlgaUnCtkOJ1wqSopy0ymD30P3sb6f4L+1lXa/IOq9LWTCmWeY6VmfkKnYtK1kzZQeJbeZnvGPKtGros6JixtEHUdCmPuK9tN0WdaUgWNtATlCWkiresjttJ/gi07um1+TDakpVPRrQeIes0j/wAgo2x7SoCsPTonWFKZJ/8AG5PlQKLqbSIFmEcMDf3r26bnYQ6XEWUtOYcOPqhKgSJGEKOeQzjdQ49Zu7i0Sen29SRZrFtE2uQFNrI+BQnwUaLXeyBqhz+0H5GlMVrFH9y/gX6Qeb9YBg4kc14AP9U0FedksVpMqW30m5xC0pcH9QOffNKn76ZQsoUSFD+RXzAooWtB94eNT15LwT018kf/AA0j/n3v7m6ypPWU/EPGsqvuH8f5+C/T/cpG1zhRa3MBKev7pI3DhS5d6PiIedHYtf3rKys0f1mv/wBSN6+LR/Hd/wCov71E1ej5UPzndfjX969rK0IWzo+z9oWUiVKOW8k0+CiYk1lZTX0I8kkVC5ZkHVCfAV5WUmS4GR7N20hPsiOzLcOFeqcPE+JrKyrj0BLswOHifGpEmsrKtERLgHAVCtlPwjXgKysqvJaB3Gk/CPAVtYxCxGVZWUS7Kn0eWwdaogKysq2WbVqK8rKpkJEihHVHFrWVlDPoiJAa2rKykBADDYV0gUAQFGJExIExNAdCmT1R4CsrKeIfZP6sj4E/2isrKyrI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childcarecenter.us/static/images/providers/6/959316/girl_w_raised_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" y="2209800"/>
            <a:ext cx="29686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364" y="2306598"/>
            <a:ext cx="883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Rate your knowledge of the CLASS tool:</a:t>
            </a:r>
          </a:p>
          <a:p>
            <a:endParaRPr lang="en-US" sz="3000" dirty="0" smtClean="0"/>
          </a:p>
          <a:p>
            <a:r>
              <a:rPr lang="en-US" sz="3000" dirty="0" smtClean="0"/>
              <a:t>1 – I have heard about the CLASS tool</a:t>
            </a:r>
          </a:p>
          <a:p>
            <a:r>
              <a:rPr lang="en-US" sz="3000" dirty="0" smtClean="0"/>
              <a:t>2 – I have been observed with the CLASS tool</a:t>
            </a:r>
          </a:p>
          <a:p>
            <a:r>
              <a:rPr lang="en-US" sz="3000" dirty="0" smtClean="0"/>
              <a:t>3 – I have been trained on the CLASS tool</a:t>
            </a:r>
            <a:endParaRPr lang="en-US" sz="3000" dirty="0"/>
          </a:p>
          <a:p>
            <a:r>
              <a:rPr lang="en-US" sz="3000" dirty="0" smtClean="0"/>
              <a:t>4 – I use the CLASS tool to lesson plan, coach, or evaluate teachers</a:t>
            </a:r>
          </a:p>
        </p:txBody>
      </p:sp>
    </p:spTree>
    <p:extLst>
      <p:ext uri="{BB962C8B-B14F-4D97-AF65-F5344CB8AC3E}">
        <p14:creationId xmlns:p14="http://schemas.microsoft.com/office/powerpoint/2010/main" val="22531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364" y="2306598"/>
            <a:ext cx="883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is your role?</a:t>
            </a:r>
          </a:p>
          <a:p>
            <a:endParaRPr lang="en-US" sz="3000" dirty="0" smtClean="0"/>
          </a:p>
          <a:p>
            <a:r>
              <a:rPr lang="en-US" sz="3000" dirty="0" smtClean="0"/>
              <a:t>1 – Teacher</a:t>
            </a:r>
          </a:p>
          <a:p>
            <a:r>
              <a:rPr lang="en-US" sz="3000" dirty="0" smtClean="0"/>
              <a:t>2 – Instructional Coach</a:t>
            </a:r>
          </a:p>
          <a:p>
            <a:r>
              <a:rPr lang="en-US" sz="3000" dirty="0" smtClean="0"/>
              <a:t>3 – Administrator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147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780108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Overview of the CLASS Tool </a:t>
            </a:r>
            <a:endParaRPr lang="en-US" sz="6600" b="1" dirty="0"/>
          </a:p>
        </p:txBody>
      </p:sp>
      <p:pic>
        <p:nvPicPr>
          <p:cNvPr id="4" name="Picture 5" descr="http://store.teachstone.org/product_images/j/452/prek-manual-en__83867_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535382" cy="253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4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81000" y="1828800"/>
            <a:ext cx="723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dirty="0"/>
              <a:t>The Classroom Assessment Scoring System© (CLASS)          is a research-based observation tool used to help teachers and schools improve the quality </a:t>
            </a:r>
          </a:p>
          <a:p>
            <a:pPr eaLnBrk="1" hangingPunct="1"/>
            <a:r>
              <a:rPr lang="en-US" altLang="en-US" sz="3600" dirty="0"/>
              <a:t>of classroom interactions.</a:t>
            </a:r>
            <a:endParaRPr lang="en-US" altLang="en-US" sz="3500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210592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What is the CLASS? </a:t>
            </a:r>
          </a:p>
        </p:txBody>
      </p:sp>
      <p:pic>
        <p:nvPicPr>
          <p:cNvPr id="15364" name="Picture 5" descr="http://store.teachstone.org/product_images/j/452/prek-manual-en__83867_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714">
            <a:off x="6489700" y="39370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7636933" cy="3962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Created and studied by researches at the University of Virginia, the CLASS measure is 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Reliable </a:t>
            </a:r>
            <a:r>
              <a:rPr lang="en-US" dirty="0" smtClean="0"/>
              <a:t>– Trained observers will see the same things across different settings.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Valid</a:t>
            </a:r>
            <a:r>
              <a:rPr lang="en-US" dirty="0" smtClean="0"/>
              <a:t> – CLASS scores reflect the interactions that matter for students’ social and academic development.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Research-Proven Measure</a:t>
            </a:r>
            <a:endParaRPr lang="en-US" dirty="0"/>
          </a:p>
        </p:txBody>
      </p:sp>
      <p:pic>
        <p:nvPicPr>
          <p:cNvPr id="2050" name="Picture 2" descr="https://explorable.com/images/validity-and-reli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18565"/>
            <a:ext cx="6248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81000" y="18288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000" dirty="0">
                <a:latin typeface="Arial" pitchFamily="34" charset="0"/>
              </a:rPr>
              <a:t>CLASS observations are conducted       in </a:t>
            </a:r>
            <a:r>
              <a:rPr lang="en-US" sz="3000" dirty="0" smtClean="0">
                <a:latin typeface="Arial" pitchFamily="34" charset="0"/>
              </a:rPr>
              <a:t>6 cycles</a:t>
            </a:r>
            <a:r>
              <a:rPr lang="en-US" sz="3000" dirty="0">
                <a:latin typeface="Arial" pitchFamily="34" charset="0"/>
              </a:rPr>
              <a:t>.</a:t>
            </a:r>
          </a:p>
          <a:p>
            <a:pPr>
              <a:defRPr/>
            </a:pPr>
            <a:endParaRPr lang="en-US" sz="3000" b="1" dirty="0">
              <a:latin typeface="Arial" pitchFamily="34" charset="0"/>
            </a:endParaRPr>
          </a:p>
          <a:p>
            <a:pPr>
              <a:defRPr/>
            </a:pPr>
            <a:r>
              <a:rPr lang="en-US" sz="3000" dirty="0">
                <a:latin typeface="Arial" pitchFamily="34" charset="0"/>
              </a:rPr>
              <a:t>A cycle consists of:</a:t>
            </a:r>
          </a:p>
          <a:p>
            <a:pPr marL="406400">
              <a:buFontTx/>
              <a:buChar char="-"/>
              <a:tabLst>
                <a:tab pos="685800" algn="l"/>
              </a:tabLst>
              <a:defRPr/>
            </a:pPr>
            <a:r>
              <a:rPr lang="en-US" sz="3000" dirty="0">
                <a:latin typeface="Arial" pitchFamily="34" charset="0"/>
              </a:rPr>
              <a:t> one 20-minute observation period</a:t>
            </a:r>
          </a:p>
          <a:p>
            <a:pPr marL="406400">
              <a:buFontTx/>
              <a:buChar char="-"/>
              <a:tabLst>
                <a:tab pos="685800" algn="l"/>
              </a:tabLst>
              <a:defRPr/>
            </a:pPr>
            <a:r>
              <a:rPr lang="en-US" sz="3000" dirty="0">
                <a:latin typeface="Arial" pitchFamily="34" charset="0"/>
              </a:rPr>
              <a:t> one 10-minute recording period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What is the CLASS? </a:t>
            </a:r>
          </a:p>
        </p:txBody>
      </p:sp>
      <p:pic>
        <p:nvPicPr>
          <p:cNvPr id="16388" name="Picture 5" descr="http://store.teachstone.org/product_images/j/452/prek-manual-en__83867_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714">
            <a:off x="6489700" y="39370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449</TotalTime>
  <Words>1406</Words>
  <Application>Microsoft Office PowerPoint</Application>
  <PresentationFormat>On-screen Show (4:3)</PresentationFormat>
  <Paragraphs>304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Using the CLASS tool to Improve Instructional Practices in Early Childhood</vt:lpstr>
      <vt:lpstr>Agenda</vt:lpstr>
      <vt:lpstr>Objectives</vt:lpstr>
      <vt:lpstr>Getting to Know You</vt:lpstr>
      <vt:lpstr>Getting to Know You</vt:lpstr>
      <vt:lpstr>Overview of the CLASS Tool </vt:lpstr>
      <vt:lpstr>PowerPoint Presentation</vt:lpstr>
      <vt:lpstr>A Research-Proven Measure</vt:lpstr>
      <vt:lpstr>PowerPoint Presentation</vt:lpstr>
      <vt:lpstr>PowerPoint Presentation</vt:lpstr>
      <vt:lpstr>PowerPoint Presentation</vt:lpstr>
      <vt:lpstr>CLASS-AT-A-GLANCE</vt:lpstr>
      <vt:lpstr>CLASS-AT-A-GLANCE</vt:lpstr>
      <vt:lpstr>Example</vt:lpstr>
      <vt:lpstr>EMOTIONAL SUPPORT</vt:lpstr>
      <vt:lpstr>CLASSROOM ORGANIZATION</vt:lpstr>
      <vt:lpstr>INSTRUCTIONAL SUPPORT</vt:lpstr>
      <vt:lpstr>WHAT DOES THIS LOOK IN THE CLASSROOM?</vt:lpstr>
      <vt:lpstr>CLASS Domains &amp; Dimensions</vt:lpstr>
      <vt:lpstr>Analyzing CLASS Data</vt:lpstr>
      <vt:lpstr>Teacher A Data</vt:lpstr>
      <vt:lpstr>Analysis: Perspectives</vt:lpstr>
      <vt:lpstr>Analysis: Guiding Questions</vt:lpstr>
      <vt:lpstr>Analyzing your Data Guiding Questions </vt:lpstr>
      <vt:lpstr>PRACTICE!</vt:lpstr>
      <vt:lpstr>Data Analysis Reflections</vt:lpstr>
      <vt:lpstr>Lesson Planning </vt:lpstr>
      <vt:lpstr>Guiding Questions for Lesson Planning</vt:lpstr>
      <vt:lpstr>Objectives Recap</vt:lpstr>
      <vt:lpstr> </vt:lpstr>
    </vt:vector>
  </TitlesOfParts>
  <Company>Friendship 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Pre-K CLASS Tool Training</dc:title>
  <dc:creator>Felicia Owo</dc:creator>
  <cp:lastModifiedBy>Tracie Dow</cp:lastModifiedBy>
  <cp:revision>52</cp:revision>
  <cp:lastPrinted>2014-08-06T12:36:24Z</cp:lastPrinted>
  <dcterms:created xsi:type="dcterms:W3CDTF">2014-08-05T12:42:27Z</dcterms:created>
  <dcterms:modified xsi:type="dcterms:W3CDTF">2015-07-07T03:31:50Z</dcterms:modified>
</cp:coreProperties>
</file>