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8" r:id="rId3"/>
    <p:sldId id="356" r:id="rId4"/>
    <p:sldId id="364" r:id="rId5"/>
    <p:sldId id="365" r:id="rId6"/>
    <p:sldId id="367" r:id="rId7"/>
    <p:sldId id="366" r:id="rId8"/>
    <p:sldId id="381" r:id="rId9"/>
    <p:sldId id="370" r:id="rId10"/>
    <p:sldId id="368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9" r:id="rId19"/>
    <p:sldId id="384" r:id="rId20"/>
    <p:sldId id="378" r:id="rId21"/>
    <p:sldId id="382" r:id="rId22"/>
    <p:sldId id="380" r:id="rId23"/>
    <p:sldId id="383" r:id="rId24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5283"/>
    <a:srgbClr val="C7CBD4"/>
    <a:srgbClr val="0098DB"/>
    <a:srgbClr val="A4AEB5"/>
    <a:srgbClr val="4BD1F8"/>
    <a:srgbClr val="4FC1EE"/>
    <a:srgbClr val="43A2E8"/>
    <a:srgbClr val="37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88" autoAdjust="0"/>
  </p:normalViewPr>
  <p:slideViewPr>
    <p:cSldViewPr snapToObjects="1">
      <p:cViewPr varScale="1">
        <p:scale>
          <a:sx n="56" d="100"/>
          <a:sy n="56" d="100"/>
        </p:scale>
        <p:origin x="4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DFCF4-FCBB-4F05-B6BF-ADD76590D1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43EC24-931D-40E0-A319-E5DC195F99BD}">
      <dgm:prSet phldrT="[Text]"/>
      <dgm:spPr/>
      <dgm:t>
        <a:bodyPr/>
        <a:lstStyle/>
        <a:p>
          <a:r>
            <a:rPr lang="en-US"/>
            <a:t>ALT reviews high level school data</a:t>
          </a:r>
        </a:p>
      </dgm:t>
    </dgm:pt>
    <dgm:pt modelId="{ADFE351A-C87E-406E-80AE-5A5D078DD224}" type="parTrans" cxnId="{F4186D07-03F7-427F-9FCE-0E7AE3EE8640}">
      <dgm:prSet/>
      <dgm:spPr/>
      <dgm:t>
        <a:bodyPr/>
        <a:lstStyle/>
        <a:p>
          <a:endParaRPr lang="en-US"/>
        </a:p>
      </dgm:t>
    </dgm:pt>
    <dgm:pt modelId="{3BCC637F-2115-4A98-ABDC-89BE9F0D1042}" type="sibTrans" cxnId="{F4186D07-03F7-427F-9FCE-0E7AE3EE8640}">
      <dgm:prSet/>
      <dgm:spPr/>
      <dgm:t>
        <a:bodyPr/>
        <a:lstStyle/>
        <a:p>
          <a:endParaRPr lang="en-US"/>
        </a:p>
      </dgm:t>
    </dgm:pt>
    <dgm:pt modelId="{1C290235-F05B-40E6-AB2B-719FF5FB9AD3}">
      <dgm:prSet phldrT="[Text]"/>
      <dgm:spPr/>
      <dgm:t>
        <a:bodyPr/>
        <a:lstStyle/>
        <a:p>
          <a:r>
            <a:rPr lang="en-US"/>
            <a:t>ALT creates one or two priority questions</a:t>
          </a:r>
        </a:p>
      </dgm:t>
    </dgm:pt>
    <dgm:pt modelId="{7F3B3D17-F94D-44F7-B244-D9D36F12070F}" type="parTrans" cxnId="{7F2DB2D7-7999-4F9D-AB31-84503F3B9F3D}">
      <dgm:prSet/>
      <dgm:spPr/>
      <dgm:t>
        <a:bodyPr/>
        <a:lstStyle/>
        <a:p>
          <a:endParaRPr lang="en-US"/>
        </a:p>
      </dgm:t>
    </dgm:pt>
    <dgm:pt modelId="{8A8D21DD-95F5-406A-A56E-80A35064695C}" type="sibTrans" cxnId="{7F2DB2D7-7999-4F9D-AB31-84503F3B9F3D}">
      <dgm:prSet/>
      <dgm:spPr/>
      <dgm:t>
        <a:bodyPr/>
        <a:lstStyle/>
        <a:p>
          <a:endParaRPr lang="en-US"/>
        </a:p>
      </dgm:t>
    </dgm:pt>
    <dgm:pt modelId="{A44C20A2-063F-406C-B674-E2BDD8C82102}">
      <dgm:prSet phldrT="[Text]"/>
      <dgm:spPr/>
      <dgm:t>
        <a:bodyPr/>
        <a:lstStyle/>
        <a:p>
          <a:r>
            <a:rPr lang="en-US"/>
            <a:t>Investigate the question</a:t>
          </a:r>
        </a:p>
      </dgm:t>
    </dgm:pt>
    <dgm:pt modelId="{82199162-C1C0-4948-857D-660BF413D8B7}" type="parTrans" cxnId="{838F153B-5B8E-49E9-A6D9-3290B2C7E0C2}">
      <dgm:prSet/>
      <dgm:spPr/>
      <dgm:t>
        <a:bodyPr/>
        <a:lstStyle/>
        <a:p>
          <a:endParaRPr lang="en-US"/>
        </a:p>
      </dgm:t>
    </dgm:pt>
    <dgm:pt modelId="{4A0D9584-A3CB-4927-AEE3-E0BFD6202C78}" type="sibTrans" cxnId="{838F153B-5B8E-49E9-A6D9-3290B2C7E0C2}">
      <dgm:prSet/>
      <dgm:spPr/>
      <dgm:t>
        <a:bodyPr/>
        <a:lstStyle/>
        <a:p>
          <a:endParaRPr lang="en-US"/>
        </a:p>
      </dgm:t>
    </dgm:pt>
    <dgm:pt modelId="{01599F17-83E6-468D-9C10-1632B225078B}">
      <dgm:prSet phldrT="[Text]"/>
      <dgm:spPr/>
      <dgm:t>
        <a:bodyPr/>
        <a:lstStyle/>
        <a:p>
          <a:r>
            <a:rPr lang="en-US"/>
            <a:t>Request additional data</a:t>
          </a:r>
        </a:p>
      </dgm:t>
    </dgm:pt>
    <dgm:pt modelId="{638AF384-3888-430B-A5DA-B4280F90FF85}" type="parTrans" cxnId="{15EB18CC-67FB-48A2-B2A6-79F7E01366E0}">
      <dgm:prSet/>
      <dgm:spPr/>
      <dgm:t>
        <a:bodyPr/>
        <a:lstStyle/>
        <a:p>
          <a:endParaRPr lang="en-US"/>
        </a:p>
      </dgm:t>
    </dgm:pt>
    <dgm:pt modelId="{54A341E5-D0B6-4A49-BFE0-6506CC8762B8}" type="sibTrans" cxnId="{15EB18CC-67FB-48A2-B2A6-79F7E01366E0}">
      <dgm:prSet/>
      <dgm:spPr/>
      <dgm:t>
        <a:bodyPr/>
        <a:lstStyle/>
        <a:p>
          <a:endParaRPr lang="en-US"/>
        </a:p>
      </dgm:t>
    </dgm:pt>
    <dgm:pt modelId="{34FFB93A-97FD-4BB4-B382-E038650831EE}">
      <dgm:prSet phldrT="[Text]"/>
      <dgm:spPr/>
      <dgm:t>
        <a:bodyPr/>
        <a:lstStyle/>
        <a:p>
          <a:r>
            <a:rPr lang="en-US"/>
            <a:t>Generate data-driven solutions</a:t>
          </a:r>
        </a:p>
      </dgm:t>
    </dgm:pt>
    <dgm:pt modelId="{184DFD4F-2C48-4FF6-BD8D-A5DBE03B0BB1}" type="parTrans" cxnId="{E659A9BE-B9D1-4433-B536-79D93A53386C}">
      <dgm:prSet/>
      <dgm:spPr/>
      <dgm:t>
        <a:bodyPr/>
        <a:lstStyle/>
        <a:p>
          <a:endParaRPr lang="en-US"/>
        </a:p>
      </dgm:t>
    </dgm:pt>
    <dgm:pt modelId="{CAEF67A8-D472-4585-8533-F872E8339199}" type="sibTrans" cxnId="{E659A9BE-B9D1-4433-B536-79D93A53386C}">
      <dgm:prSet/>
      <dgm:spPr/>
      <dgm:t>
        <a:bodyPr/>
        <a:lstStyle/>
        <a:p>
          <a:endParaRPr lang="en-US"/>
        </a:p>
      </dgm:t>
    </dgm:pt>
    <dgm:pt modelId="{4308E6C2-3786-4D4B-87EB-FF33B64AC3BD}" type="pres">
      <dgm:prSet presAssocID="{503DFCF4-FCBB-4F05-B6BF-ADD76590D1A2}" presName="CompostProcess" presStyleCnt="0">
        <dgm:presLayoutVars>
          <dgm:dir/>
          <dgm:resizeHandles val="exact"/>
        </dgm:presLayoutVars>
      </dgm:prSet>
      <dgm:spPr/>
    </dgm:pt>
    <dgm:pt modelId="{86B0A1EC-2C48-49A1-A5ED-03C2D6587479}" type="pres">
      <dgm:prSet presAssocID="{503DFCF4-FCBB-4F05-B6BF-ADD76590D1A2}" presName="arrow" presStyleLbl="bgShp" presStyleIdx="0" presStyleCnt="1"/>
      <dgm:spPr/>
    </dgm:pt>
    <dgm:pt modelId="{A9E84D5A-7E73-4F60-8237-DECA5225BA6C}" type="pres">
      <dgm:prSet presAssocID="{503DFCF4-FCBB-4F05-B6BF-ADD76590D1A2}" presName="linearProcess" presStyleCnt="0"/>
      <dgm:spPr/>
    </dgm:pt>
    <dgm:pt modelId="{8FD92820-8D0D-4015-A7F2-BDC3AF7736BB}" type="pres">
      <dgm:prSet presAssocID="{8743EC24-931D-40E0-A319-E5DC195F99B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034B5-1F01-4B17-BD6D-C522BDC919C2}" type="pres">
      <dgm:prSet presAssocID="{3BCC637F-2115-4A98-ABDC-89BE9F0D1042}" presName="sibTrans" presStyleCnt="0"/>
      <dgm:spPr/>
    </dgm:pt>
    <dgm:pt modelId="{483AA31E-AB12-4212-A300-7C23ED19B39D}" type="pres">
      <dgm:prSet presAssocID="{1C290235-F05B-40E6-AB2B-719FF5FB9AD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70D74-9F69-4F4C-A68D-DAF7FC7FF82D}" type="pres">
      <dgm:prSet presAssocID="{8A8D21DD-95F5-406A-A56E-80A35064695C}" presName="sibTrans" presStyleCnt="0"/>
      <dgm:spPr/>
    </dgm:pt>
    <dgm:pt modelId="{63F3D67A-8004-4158-A574-D774581EC38F}" type="pres">
      <dgm:prSet presAssocID="{01599F17-83E6-468D-9C10-1632B225078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C327B-387E-4BC8-9EF0-2CD75B736F4F}" type="pres">
      <dgm:prSet presAssocID="{54A341E5-D0B6-4A49-BFE0-6506CC8762B8}" presName="sibTrans" presStyleCnt="0"/>
      <dgm:spPr/>
    </dgm:pt>
    <dgm:pt modelId="{15B6BDBD-E5C4-4E9C-99B5-40F3C72FD2CC}" type="pres">
      <dgm:prSet presAssocID="{A44C20A2-063F-406C-B674-E2BDD8C8210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C5A76-CFBB-4E9A-8146-2F8D28F0314E}" type="pres">
      <dgm:prSet presAssocID="{4A0D9584-A3CB-4927-AEE3-E0BFD6202C78}" presName="sibTrans" presStyleCnt="0"/>
      <dgm:spPr/>
    </dgm:pt>
    <dgm:pt modelId="{74A8E2AE-3951-4642-8CC7-6C24C2AA8200}" type="pres">
      <dgm:prSet presAssocID="{34FFB93A-97FD-4BB4-B382-E038650831E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59A9BE-B9D1-4433-B536-79D93A53386C}" srcId="{503DFCF4-FCBB-4F05-B6BF-ADD76590D1A2}" destId="{34FFB93A-97FD-4BB4-B382-E038650831EE}" srcOrd="4" destOrd="0" parTransId="{184DFD4F-2C48-4FF6-BD8D-A5DBE03B0BB1}" sibTransId="{CAEF67A8-D472-4585-8533-F872E8339199}"/>
    <dgm:cxn modelId="{D6FB8D60-1AF0-4833-B531-852B7DD3940A}" type="presOf" srcId="{A44C20A2-063F-406C-B674-E2BDD8C82102}" destId="{15B6BDBD-E5C4-4E9C-99B5-40F3C72FD2CC}" srcOrd="0" destOrd="0" presId="urn:microsoft.com/office/officeart/2005/8/layout/hProcess9"/>
    <dgm:cxn modelId="{7F2DB2D7-7999-4F9D-AB31-84503F3B9F3D}" srcId="{503DFCF4-FCBB-4F05-B6BF-ADD76590D1A2}" destId="{1C290235-F05B-40E6-AB2B-719FF5FB9AD3}" srcOrd="1" destOrd="0" parTransId="{7F3B3D17-F94D-44F7-B244-D9D36F12070F}" sibTransId="{8A8D21DD-95F5-406A-A56E-80A35064695C}"/>
    <dgm:cxn modelId="{838F153B-5B8E-49E9-A6D9-3290B2C7E0C2}" srcId="{503DFCF4-FCBB-4F05-B6BF-ADD76590D1A2}" destId="{A44C20A2-063F-406C-B674-E2BDD8C82102}" srcOrd="3" destOrd="0" parTransId="{82199162-C1C0-4948-857D-660BF413D8B7}" sibTransId="{4A0D9584-A3CB-4927-AEE3-E0BFD6202C78}"/>
    <dgm:cxn modelId="{15EB18CC-67FB-48A2-B2A6-79F7E01366E0}" srcId="{503DFCF4-FCBB-4F05-B6BF-ADD76590D1A2}" destId="{01599F17-83E6-468D-9C10-1632B225078B}" srcOrd="2" destOrd="0" parTransId="{638AF384-3888-430B-A5DA-B4280F90FF85}" sibTransId="{54A341E5-D0B6-4A49-BFE0-6506CC8762B8}"/>
    <dgm:cxn modelId="{819C50A7-9F27-4069-8EDE-1AC690D66ABD}" type="presOf" srcId="{01599F17-83E6-468D-9C10-1632B225078B}" destId="{63F3D67A-8004-4158-A574-D774581EC38F}" srcOrd="0" destOrd="0" presId="urn:microsoft.com/office/officeart/2005/8/layout/hProcess9"/>
    <dgm:cxn modelId="{3E6310D0-8E42-402A-B3C7-384EA8615AC4}" type="presOf" srcId="{503DFCF4-FCBB-4F05-B6BF-ADD76590D1A2}" destId="{4308E6C2-3786-4D4B-87EB-FF33B64AC3BD}" srcOrd="0" destOrd="0" presId="urn:microsoft.com/office/officeart/2005/8/layout/hProcess9"/>
    <dgm:cxn modelId="{6E8223F9-F057-4F67-9D7F-2309596F1E5F}" type="presOf" srcId="{1C290235-F05B-40E6-AB2B-719FF5FB9AD3}" destId="{483AA31E-AB12-4212-A300-7C23ED19B39D}" srcOrd="0" destOrd="0" presId="urn:microsoft.com/office/officeart/2005/8/layout/hProcess9"/>
    <dgm:cxn modelId="{5C30039F-6CFB-4663-A690-B81B62DA34D9}" type="presOf" srcId="{8743EC24-931D-40E0-A319-E5DC195F99BD}" destId="{8FD92820-8D0D-4015-A7F2-BDC3AF7736BB}" srcOrd="0" destOrd="0" presId="urn:microsoft.com/office/officeart/2005/8/layout/hProcess9"/>
    <dgm:cxn modelId="{8570418C-5863-402B-9371-9926FB624546}" type="presOf" srcId="{34FFB93A-97FD-4BB4-B382-E038650831EE}" destId="{74A8E2AE-3951-4642-8CC7-6C24C2AA8200}" srcOrd="0" destOrd="0" presId="urn:microsoft.com/office/officeart/2005/8/layout/hProcess9"/>
    <dgm:cxn modelId="{F4186D07-03F7-427F-9FCE-0E7AE3EE8640}" srcId="{503DFCF4-FCBB-4F05-B6BF-ADD76590D1A2}" destId="{8743EC24-931D-40E0-A319-E5DC195F99BD}" srcOrd="0" destOrd="0" parTransId="{ADFE351A-C87E-406E-80AE-5A5D078DD224}" sibTransId="{3BCC637F-2115-4A98-ABDC-89BE9F0D1042}"/>
    <dgm:cxn modelId="{C3E11789-65A7-4B06-99B1-3E2C4992D9DC}" type="presParOf" srcId="{4308E6C2-3786-4D4B-87EB-FF33B64AC3BD}" destId="{86B0A1EC-2C48-49A1-A5ED-03C2D6587479}" srcOrd="0" destOrd="0" presId="urn:microsoft.com/office/officeart/2005/8/layout/hProcess9"/>
    <dgm:cxn modelId="{A08FA68E-B8A5-47C5-9762-0C97E907F2F9}" type="presParOf" srcId="{4308E6C2-3786-4D4B-87EB-FF33B64AC3BD}" destId="{A9E84D5A-7E73-4F60-8237-DECA5225BA6C}" srcOrd="1" destOrd="0" presId="urn:microsoft.com/office/officeart/2005/8/layout/hProcess9"/>
    <dgm:cxn modelId="{5FF72CED-C0C3-4D3A-8715-CF2326C40094}" type="presParOf" srcId="{A9E84D5A-7E73-4F60-8237-DECA5225BA6C}" destId="{8FD92820-8D0D-4015-A7F2-BDC3AF7736BB}" srcOrd="0" destOrd="0" presId="urn:microsoft.com/office/officeart/2005/8/layout/hProcess9"/>
    <dgm:cxn modelId="{01568BAB-A10E-4BBC-8632-6CFB54904D03}" type="presParOf" srcId="{A9E84D5A-7E73-4F60-8237-DECA5225BA6C}" destId="{8F9034B5-1F01-4B17-BD6D-C522BDC919C2}" srcOrd="1" destOrd="0" presId="urn:microsoft.com/office/officeart/2005/8/layout/hProcess9"/>
    <dgm:cxn modelId="{F5E07EEB-B085-464B-95AC-8A3772C0C405}" type="presParOf" srcId="{A9E84D5A-7E73-4F60-8237-DECA5225BA6C}" destId="{483AA31E-AB12-4212-A300-7C23ED19B39D}" srcOrd="2" destOrd="0" presId="urn:microsoft.com/office/officeart/2005/8/layout/hProcess9"/>
    <dgm:cxn modelId="{85D9E159-BE8B-46E0-BDB6-593390B72F00}" type="presParOf" srcId="{A9E84D5A-7E73-4F60-8237-DECA5225BA6C}" destId="{6D370D74-9F69-4F4C-A68D-DAF7FC7FF82D}" srcOrd="3" destOrd="0" presId="urn:microsoft.com/office/officeart/2005/8/layout/hProcess9"/>
    <dgm:cxn modelId="{B2251623-111C-42BC-A648-93011FD31E83}" type="presParOf" srcId="{A9E84D5A-7E73-4F60-8237-DECA5225BA6C}" destId="{63F3D67A-8004-4158-A574-D774581EC38F}" srcOrd="4" destOrd="0" presId="urn:microsoft.com/office/officeart/2005/8/layout/hProcess9"/>
    <dgm:cxn modelId="{D148E5B7-2669-43A3-BCAD-4019FBF30628}" type="presParOf" srcId="{A9E84D5A-7E73-4F60-8237-DECA5225BA6C}" destId="{3C7C327B-387E-4BC8-9EF0-2CD75B736F4F}" srcOrd="5" destOrd="0" presId="urn:microsoft.com/office/officeart/2005/8/layout/hProcess9"/>
    <dgm:cxn modelId="{00549E2C-0FD1-4506-A9A2-27800EFC4734}" type="presParOf" srcId="{A9E84D5A-7E73-4F60-8237-DECA5225BA6C}" destId="{15B6BDBD-E5C4-4E9C-99B5-40F3C72FD2CC}" srcOrd="6" destOrd="0" presId="urn:microsoft.com/office/officeart/2005/8/layout/hProcess9"/>
    <dgm:cxn modelId="{ADFABDC5-5121-4CDA-9B49-C072D38DCE84}" type="presParOf" srcId="{A9E84D5A-7E73-4F60-8237-DECA5225BA6C}" destId="{965C5A76-CFBB-4E9A-8146-2F8D28F0314E}" srcOrd="7" destOrd="0" presId="urn:microsoft.com/office/officeart/2005/8/layout/hProcess9"/>
    <dgm:cxn modelId="{1508C31A-90F3-43A4-B28C-3091BF4958B9}" type="presParOf" srcId="{A9E84D5A-7E73-4F60-8237-DECA5225BA6C}" destId="{74A8E2AE-3951-4642-8CC7-6C24C2AA82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E4E6E-C9A6-4EDF-9273-EAD2C81FCD4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ECE05-B05F-4492-B187-5D4628CD8B9F}">
      <dgm:prSet phldrT="[Text]"/>
      <dgm:spPr/>
      <dgm:t>
        <a:bodyPr/>
        <a:lstStyle/>
        <a:p>
          <a:r>
            <a:rPr lang="en-US" dirty="0" smtClean="0"/>
            <a:t>Attendance</a:t>
          </a:r>
          <a:endParaRPr lang="en-US" dirty="0"/>
        </a:p>
      </dgm:t>
    </dgm:pt>
    <dgm:pt modelId="{08161DB4-2389-455F-B100-64E6414C293B}" type="parTrans" cxnId="{2D70F220-F332-4C4E-8173-89FD9664159F}">
      <dgm:prSet/>
      <dgm:spPr/>
      <dgm:t>
        <a:bodyPr/>
        <a:lstStyle/>
        <a:p>
          <a:endParaRPr lang="en-US"/>
        </a:p>
      </dgm:t>
    </dgm:pt>
    <dgm:pt modelId="{95A1EB22-D340-40F2-861A-4C116FA5DCD8}" type="sibTrans" cxnId="{2D70F220-F332-4C4E-8173-89FD9664159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23A641F-7111-4EB5-BFBF-562C00AB9CF3}">
      <dgm:prSet phldrT="[Text]"/>
      <dgm:spPr/>
      <dgm:t>
        <a:bodyPr/>
        <a:lstStyle/>
        <a:p>
          <a:r>
            <a:rPr lang="en-US" dirty="0" smtClean="0"/>
            <a:t>Behavior</a:t>
          </a:r>
          <a:endParaRPr lang="en-US" dirty="0"/>
        </a:p>
      </dgm:t>
    </dgm:pt>
    <dgm:pt modelId="{887DC5BA-3975-40FF-85BD-FB295CFD3976}" type="parTrans" cxnId="{436761AD-9C74-4D72-A4EF-B886CEE61A0A}">
      <dgm:prSet/>
      <dgm:spPr/>
      <dgm:t>
        <a:bodyPr/>
        <a:lstStyle/>
        <a:p>
          <a:endParaRPr lang="en-US"/>
        </a:p>
      </dgm:t>
    </dgm:pt>
    <dgm:pt modelId="{A51C5250-A589-4B27-8C19-D851ED251A3B}" type="sibTrans" cxnId="{436761AD-9C74-4D72-A4EF-B886CEE61A0A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FCA8BDE8-441E-4813-B8C2-08626044DE29}">
      <dgm:prSet phldrT="[Text]"/>
      <dgm:spPr/>
      <dgm:t>
        <a:bodyPr/>
        <a:lstStyle/>
        <a:p>
          <a:r>
            <a:rPr lang="en-US" dirty="0" smtClean="0"/>
            <a:t>Demographics</a:t>
          </a:r>
          <a:endParaRPr lang="en-US" dirty="0"/>
        </a:p>
      </dgm:t>
    </dgm:pt>
    <dgm:pt modelId="{6EA3A7A8-0C36-4992-B54A-C3E3D93A08ED}" type="parTrans" cxnId="{E91A8C7D-59DD-4C31-AE42-58B30D5C68A2}">
      <dgm:prSet/>
      <dgm:spPr/>
      <dgm:t>
        <a:bodyPr/>
        <a:lstStyle/>
        <a:p>
          <a:endParaRPr lang="en-US"/>
        </a:p>
      </dgm:t>
    </dgm:pt>
    <dgm:pt modelId="{3E8B76A9-1D89-4444-B5A7-0223FCC989C9}" type="sibTrans" cxnId="{E91A8C7D-59DD-4C31-AE42-58B30D5C68A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CB768650-54AA-4C69-9804-8318BF667D05}">
      <dgm:prSet phldrT="[Text]"/>
      <dgm:spPr/>
      <dgm:t>
        <a:bodyPr/>
        <a:lstStyle/>
        <a:p>
          <a:r>
            <a:rPr lang="en-US" dirty="0" smtClean="0"/>
            <a:t>Performance</a:t>
          </a:r>
          <a:endParaRPr lang="en-US" dirty="0"/>
        </a:p>
      </dgm:t>
    </dgm:pt>
    <dgm:pt modelId="{9C42E819-1054-40FB-8F8F-BAC7603BC901}" type="parTrans" cxnId="{802CC1EE-CE90-4528-B94E-B7E5F6B761FC}">
      <dgm:prSet/>
      <dgm:spPr/>
      <dgm:t>
        <a:bodyPr/>
        <a:lstStyle/>
        <a:p>
          <a:endParaRPr lang="en-US"/>
        </a:p>
      </dgm:t>
    </dgm:pt>
    <dgm:pt modelId="{DF65F1F1-23E7-492C-8889-EC7CDB91301C}" type="sibTrans" cxnId="{802CC1EE-CE90-4528-B94E-B7E5F6B761F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C3C21868-4EA6-413C-B721-5783B070751F}">
      <dgm:prSet phldrT="[Text]"/>
      <dgm:spPr/>
      <dgm:t>
        <a:bodyPr/>
        <a:lstStyle/>
        <a:p>
          <a:r>
            <a:rPr lang="en-US" dirty="0" smtClean="0"/>
            <a:t>Enrollment</a:t>
          </a:r>
          <a:endParaRPr lang="en-US" dirty="0"/>
        </a:p>
      </dgm:t>
    </dgm:pt>
    <dgm:pt modelId="{426E8AF4-EF62-47CB-86F6-BBBD2F3C9D88}" type="parTrans" cxnId="{2A0ED1C2-277C-46CA-9C31-B6CA38F7B801}">
      <dgm:prSet/>
      <dgm:spPr/>
      <dgm:t>
        <a:bodyPr/>
        <a:lstStyle/>
        <a:p>
          <a:endParaRPr lang="en-US"/>
        </a:p>
      </dgm:t>
    </dgm:pt>
    <dgm:pt modelId="{97CEDCB7-8B1B-4BD0-8FE8-E81580703580}" type="sibTrans" cxnId="{2A0ED1C2-277C-46CA-9C31-B6CA38F7B80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FB76363F-39FF-4DD6-BA79-1C65DC3505AA}" type="pres">
      <dgm:prSet presAssocID="{637E4E6E-C9A6-4EDF-9273-EAD2C81FCD4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FE6011FE-9EEA-42A0-A3CA-5E9EF75FE0B1}" type="pres">
      <dgm:prSet presAssocID="{CA7ECE05-B05F-4492-B187-5D4628CD8B9F}" presName="text1" presStyleCnt="0"/>
      <dgm:spPr/>
    </dgm:pt>
    <dgm:pt modelId="{357578BE-D880-4B21-841D-8885BC0F098E}" type="pres">
      <dgm:prSet presAssocID="{CA7ECE05-B05F-4492-B187-5D4628CD8B9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4B094-1671-4D05-AC72-65BAF83300DB}" type="pres">
      <dgm:prSet presAssocID="{CA7ECE05-B05F-4492-B187-5D4628CD8B9F}" presName="textaccent1" presStyleCnt="0"/>
      <dgm:spPr/>
    </dgm:pt>
    <dgm:pt modelId="{B0F49FCC-5E55-4C2D-97DD-B5D691E891D6}" type="pres">
      <dgm:prSet presAssocID="{CA7ECE05-B05F-4492-B187-5D4628CD8B9F}" presName="accentRepeatNode" presStyleLbl="solidAlignAcc1" presStyleIdx="0" presStyleCnt="10"/>
      <dgm:spPr/>
    </dgm:pt>
    <dgm:pt modelId="{21B56EB5-687F-4D88-BD46-43B4EAE669C1}" type="pres">
      <dgm:prSet presAssocID="{95A1EB22-D340-40F2-861A-4C116FA5DCD8}" presName="image1" presStyleCnt="0"/>
      <dgm:spPr/>
    </dgm:pt>
    <dgm:pt modelId="{DCFAD3A1-BFCF-4FA7-BE7B-E4AC8C6FA630}" type="pres">
      <dgm:prSet presAssocID="{95A1EB22-D340-40F2-861A-4C116FA5DCD8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56DA1002-A796-42BE-987A-FCD0BA5D2E1D}" type="pres">
      <dgm:prSet presAssocID="{95A1EB22-D340-40F2-861A-4C116FA5DCD8}" presName="imageaccent1" presStyleCnt="0"/>
      <dgm:spPr/>
    </dgm:pt>
    <dgm:pt modelId="{0B6131AA-5FA2-450D-95F6-CF4FA0DB943A}" type="pres">
      <dgm:prSet presAssocID="{95A1EB22-D340-40F2-861A-4C116FA5DCD8}" presName="accentRepeatNode" presStyleLbl="solidAlignAcc1" presStyleIdx="1" presStyleCnt="10"/>
      <dgm:spPr/>
    </dgm:pt>
    <dgm:pt modelId="{2040928E-2F4F-4BBF-9BBD-28DC7F4585D4}" type="pres">
      <dgm:prSet presAssocID="{823A641F-7111-4EB5-BFBF-562C00AB9CF3}" presName="text2" presStyleCnt="0"/>
      <dgm:spPr/>
    </dgm:pt>
    <dgm:pt modelId="{7222EEFD-2C09-4D47-8256-A0F4A7768907}" type="pres">
      <dgm:prSet presAssocID="{823A641F-7111-4EB5-BFBF-562C00AB9CF3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556CA-FA96-4AB6-8084-58B14CD0D85D}" type="pres">
      <dgm:prSet presAssocID="{823A641F-7111-4EB5-BFBF-562C00AB9CF3}" presName="textaccent2" presStyleCnt="0"/>
      <dgm:spPr/>
    </dgm:pt>
    <dgm:pt modelId="{9F626CB3-4BD3-4C3A-885A-048E0950FA33}" type="pres">
      <dgm:prSet presAssocID="{823A641F-7111-4EB5-BFBF-562C00AB9CF3}" presName="accentRepeatNode" presStyleLbl="solidAlignAcc1" presStyleIdx="2" presStyleCnt="10"/>
      <dgm:spPr/>
    </dgm:pt>
    <dgm:pt modelId="{DDC91AE9-F9DE-4E2D-B47C-6D231086EF32}" type="pres">
      <dgm:prSet presAssocID="{A51C5250-A589-4B27-8C19-D851ED251A3B}" presName="image2" presStyleCnt="0"/>
      <dgm:spPr/>
    </dgm:pt>
    <dgm:pt modelId="{307833E3-A3D0-4B62-B11F-36CED114AAE6}" type="pres">
      <dgm:prSet presAssocID="{A51C5250-A589-4B27-8C19-D851ED251A3B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B9AE12C0-4D3D-435F-8D13-621CB3FD71E3}" type="pres">
      <dgm:prSet presAssocID="{A51C5250-A589-4B27-8C19-D851ED251A3B}" presName="imageaccent2" presStyleCnt="0"/>
      <dgm:spPr/>
    </dgm:pt>
    <dgm:pt modelId="{755B18AF-A2AB-4510-96D5-7DE65384AC3B}" type="pres">
      <dgm:prSet presAssocID="{A51C5250-A589-4B27-8C19-D851ED251A3B}" presName="accentRepeatNode" presStyleLbl="solidAlignAcc1" presStyleIdx="3" presStyleCnt="10"/>
      <dgm:spPr/>
    </dgm:pt>
    <dgm:pt modelId="{4F8A27F9-E672-49D7-837D-9D88BAC1E89C}" type="pres">
      <dgm:prSet presAssocID="{CB768650-54AA-4C69-9804-8318BF667D05}" presName="text3" presStyleCnt="0"/>
      <dgm:spPr/>
    </dgm:pt>
    <dgm:pt modelId="{4EF9166F-5925-4D26-9DA3-B0F8E55B2062}" type="pres">
      <dgm:prSet presAssocID="{CB768650-54AA-4C69-9804-8318BF667D05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BF11D-78EA-422F-81EA-7D173348B307}" type="pres">
      <dgm:prSet presAssocID="{CB768650-54AA-4C69-9804-8318BF667D05}" presName="textaccent3" presStyleCnt="0"/>
      <dgm:spPr/>
    </dgm:pt>
    <dgm:pt modelId="{C1BFEE7F-A65F-43DC-9CD3-FF921F989785}" type="pres">
      <dgm:prSet presAssocID="{CB768650-54AA-4C69-9804-8318BF667D05}" presName="accentRepeatNode" presStyleLbl="solidAlignAcc1" presStyleIdx="4" presStyleCnt="10"/>
      <dgm:spPr/>
    </dgm:pt>
    <dgm:pt modelId="{C3DCCFB2-37CD-4942-8D9B-568DE0765B20}" type="pres">
      <dgm:prSet presAssocID="{DF65F1F1-23E7-492C-8889-EC7CDB91301C}" presName="image3" presStyleCnt="0"/>
      <dgm:spPr/>
    </dgm:pt>
    <dgm:pt modelId="{76A6124D-B263-4A0B-81CB-3A45FABCB6EC}" type="pres">
      <dgm:prSet presAssocID="{DF65F1F1-23E7-492C-8889-EC7CDB91301C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F0343DAC-C01F-4C89-9276-C8D190841ECF}" type="pres">
      <dgm:prSet presAssocID="{DF65F1F1-23E7-492C-8889-EC7CDB91301C}" presName="imageaccent3" presStyleCnt="0"/>
      <dgm:spPr/>
    </dgm:pt>
    <dgm:pt modelId="{F4315FF9-1970-4C75-8036-C3F2D2389C5F}" type="pres">
      <dgm:prSet presAssocID="{DF65F1F1-23E7-492C-8889-EC7CDB91301C}" presName="accentRepeatNode" presStyleLbl="solidAlignAcc1" presStyleIdx="5" presStyleCnt="10"/>
      <dgm:spPr/>
    </dgm:pt>
    <dgm:pt modelId="{ED95DE8B-1CF8-4A64-8B7C-3F79311C0F7C}" type="pres">
      <dgm:prSet presAssocID="{FCA8BDE8-441E-4813-B8C2-08626044DE29}" presName="text4" presStyleCnt="0"/>
      <dgm:spPr/>
    </dgm:pt>
    <dgm:pt modelId="{F07C92F3-0AA3-4815-8EF8-79DEB14E5590}" type="pres">
      <dgm:prSet presAssocID="{FCA8BDE8-441E-4813-B8C2-08626044DE29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6A84B-B9B3-4C5F-BD7E-A96C457C72BD}" type="pres">
      <dgm:prSet presAssocID="{FCA8BDE8-441E-4813-B8C2-08626044DE29}" presName="textaccent4" presStyleCnt="0"/>
      <dgm:spPr/>
    </dgm:pt>
    <dgm:pt modelId="{B4F38DEB-B7EF-4FD7-8243-4CF57BDE3044}" type="pres">
      <dgm:prSet presAssocID="{FCA8BDE8-441E-4813-B8C2-08626044DE29}" presName="accentRepeatNode" presStyleLbl="solidAlignAcc1" presStyleIdx="6" presStyleCnt="10"/>
      <dgm:spPr/>
    </dgm:pt>
    <dgm:pt modelId="{B6D10126-68EA-40A1-9F1C-B670A8D94E6F}" type="pres">
      <dgm:prSet presAssocID="{3E8B76A9-1D89-4444-B5A7-0223FCC989C9}" presName="image4" presStyleCnt="0"/>
      <dgm:spPr/>
    </dgm:pt>
    <dgm:pt modelId="{988BDCD7-5757-4FC4-A40E-A78CB91AB3C3}" type="pres">
      <dgm:prSet presAssocID="{3E8B76A9-1D89-4444-B5A7-0223FCC989C9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AFF0EA05-8D37-4859-8F54-5F560DD74963}" type="pres">
      <dgm:prSet presAssocID="{3E8B76A9-1D89-4444-B5A7-0223FCC989C9}" presName="imageaccent4" presStyleCnt="0"/>
      <dgm:spPr/>
    </dgm:pt>
    <dgm:pt modelId="{FF016194-E175-45E1-807B-29F788608516}" type="pres">
      <dgm:prSet presAssocID="{3E8B76A9-1D89-4444-B5A7-0223FCC989C9}" presName="accentRepeatNode" presStyleLbl="solidAlignAcc1" presStyleIdx="7" presStyleCnt="10"/>
      <dgm:spPr/>
    </dgm:pt>
    <dgm:pt modelId="{EA6E25B4-5CA1-4CC9-9D8A-EEDED0CAD626}" type="pres">
      <dgm:prSet presAssocID="{C3C21868-4EA6-413C-B721-5783B070751F}" presName="text5" presStyleCnt="0"/>
      <dgm:spPr/>
    </dgm:pt>
    <dgm:pt modelId="{8BC5F86C-10C4-405F-86A1-5850DE9F8223}" type="pres">
      <dgm:prSet presAssocID="{C3C21868-4EA6-413C-B721-5783B070751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D5566-5E19-4DBB-8CF9-454118D0354D}" type="pres">
      <dgm:prSet presAssocID="{C3C21868-4EA6-413C-B721-5783B070751F}" presName="textaccent5" presStyleCnt="0"/>
      <dgm:spPr/>
    </dgm:pt>
    <dgm:pt modelId="{D6A2EF43-B810-4FD6-AF1D-63378B6BFB84}" type="pres">
      <dgm:prSet presAssocID="{C3C21868-4EA6-413C-B721-5783B070751F}" presName="accentRepeatNode" presStyleLbl="solidAlignAcc1" presStyleIdx="8" presStyleCnt="10"/>
      <dgm:spPr/>
    </dgm:pt>
    <dgm:pt modelId="{C7703A30-E86B-4031-94D4-976F4C29520B}" type="pres">
      <dgm:prSet presAssocID="{97CEDCB7-8B1B-4BD0-8FE8-E81580703580}" presName="image5" presStyleCnt="0"/>
      <dgm:spPr/>
    </dgm:pt>
    <dgm:pt modelId="{E3719C77-F7E3-4F8E-9159-B250A30671DE}" type="pres">
      <dgm:prSet presAssocID="{97CEDCB7-8B1B-4BD0-8FE8-E81580703580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8AE49719-BABF-4D7C-8F7D-CB3BDFE37326}" type="pres">
      <dgm:prSet presAssocID="{97CEDCB7-8B1B-4BD0-8FE8-E81580703580}" presName="imageaccent5" presStyleCnt="0"/>
      <dgm:spPr/>
    </dgm:pt>
    <dgm:pt modelId="{918B3CD6-48EB-49A5-819E-4A1096BE7AD1}" type="pres">
      <dgm:prSet presAssocID="{97CEDCB7-8B1B-4BD0-8FE8-E81580703580}" presName="accentRepeatNode" presStyleLbl="solidAlignAcc1" presStyleIdx="9" presStyleCnt="10"/>
      <dgm:spPr/>
    </dgm:pt>
  </dgm:ptLst>
  <dgm:cxnLst>
    <dgm:cxn modelId="{70DC0B2F-FAAD-4625-98E6-41B958E9405F}" type="presOf" srcId="{C3C21868-4EA6-413C-B721-5783B070751F}" destId="{8BC5F86C-10C4-405F-86A1-5850DE9F8223}" srcOrd="0" destOrd="0" presId="urn:microsoft.com/office/officeart/2008/layout/HexagonCluster"/>
    <dgm:cxn modelId="{2A0ED1C2-277C-46CA-9C31-B6CA38F7B801}" srcId="{637E4E6E-C9A6-4EDF-9273-EAD2C81FCD45}" destId="{C3C21868-4EA6-413C-B721-5783B070751F}" srcOrd="4" destOrd="0" parTransId="{426E8AF4-EF62-47CB-86F6-BBBD2F3C9D88}" sibTransId="{97CEDCB7-8B1B-4BD0-8FE8-E81580703580}"/>
    <dgm:cxn modelId="{436761AD-9C74-4D72-A4EF-B886CEE61A0A}" srcId="{637E4E6E-C9A6-4EDF-9273-EAD2C81FCD45}" destId="{823A641F-7111-4EB5-BFBF-562C00AB9CF3}" srcOrd="1" destOrd="0" parTransId="{887DC5BA-3975-40FF-85BD-FB295CFD3976}" sibTransId="{A51C5250-A589-4B27-8C19-D851ED251A3B}"/>
    <dgm:cxn modelId="{28CE34AC-E314-4D2B-913D-E066DBE3BBDD}" type="presOf" srcId="{CB768650-54AA-4C69-9804-8318BF667D05}" destId="{4EF9166F-5925-4D26-9DA3-B0F8E55B2062}" srcOrd="0" destOrd="0" presId="urn:microsoft.com/office/officeart/2008/layout/HexagonCluster"/>
    <dgm:cxn modelId="{46D39121-1ABF-4B9C-8C75-BB921C943845}" type="presOf" srcId="{A51C5250-A589-4B27-8C19-D851ED251A3B}" destId="{307833E3-A3D0-4B62-B11F-36CED114AAE6}" srcOrd="0" destOrd="0" presId="urn:microsoft.com/office/officeart/2008/layout/HexagonCluster"/>
    <dgm:cxn modelId="{242AD291-E080-42E8-B4E4-66CD5CB43E61}" type="presOf" srcId="{CA7ECE05-B05F-4492-B187-5D4628CD8B9F}" destId="{357578BE-D880-4B21-841D-8885BC0F098E}" srcOrd="0" destOrd="0" presId="urn:microsoft.com/office/officeart/2008/layout/HexagonCluster"/>
    <dgm:cxn modelId="{AB8398E4-E684-46CF-8D5A-9A3910D0B84B}" type="presOf" srcId="{823A641F-7111-4EB5-BFBF-562C00AB9CF3}" destId="{7222EEFD-2C09-4D47-8256-A0F4A7768907}" srcOrd="0" destOrd="0" presId="urn:microsoft.com/office/officeart/2008/layout/HexagonCluster"/>
    <dgm:cxn modelId="{D6FCCB94-9F95-44B5-9B20-2755F5F79E67}" type="presOf" srcId="{DF65F1F1-23E7-492C-8889-EC7CDB91301C}" destId="{76A6124D-B263-4A0B-81CB-3A45FABCB6EC}" srcOrd="0" destOrd="0" presId="urn:microsoft.com/office/officeart/2008/layout/HexagonCluster"/>
    <dgm:cxn modelId="{2D70F220-F332-4C4E-8173-89FD9664159F}" srcId="{637E4E6E-C9A6-4EDF-9273-EAD2C81FCD45}" destId="{CA7ECE05-B05F-4492-B187-5D4628CD8B9F}" srcOrd="0" destOrd="0" parTransId="{08161DB4-2389-455F-B100-64E6414C293B}" sibTransId="{95A1EB22-D340-40F2-861A-4C116FA5DCD8}"/>
    <dgm:cxn modelId="{802CC1EE-CE90-4528-B94E-B7E5F6B761FC}" srcId="{637E4E6E-C9A6-4EDF-9273-EAD2C81FCD45}" destId="{CB768650-54AA-4C69-9804-8318BF667D05}" srcOrd="2" destOrd="0" parTransId="{9C42E819-1054-40FB-8F8F-BAC7603BC901}" sibTransId="{DF65F1F1-23E7-492C-8889-EC7CDB91301C}"/>
    <dgm:cxn modelId="{07CE5D01-5BAC-48B2-A5FF-626D20BE6D24}" type="presOf" srcId="{FCA8BDE8-441E-4813-B8C2-08626044DE29}" destId="{F07C92F3-0AA3-4815-8EF8-79DEB14E5590}" srcOrd="0" destOrd="0" presId="urn:microsoft.com/office/officeart/2008/layout/HexagonCluster"/>
    <dgm:cxn modelId="{C80A1B2C-EB13-434E-B07D-5CC3D02F7E32}" type="presOf" srcId="{95A1EB22-D340-40F2-861A-4C116FA5DCD8}" destId="{DCFAD3A1-BFCF-4FA7-BE7B-E4AC8C6FA630}" srcOrd="0" destOrd="0" presId="urn:microsoft.com/office/officeart/2008/layout/HexagonCluster"/>
    <dgm:cxn modelId="{DD506C21-3B71-4BDA-8704-F8988B574C8D}" type="presOf" srcId="{3E8B76A9-1D89-4444-B5A7-0223FCC989C9}" destId="{988BDCD7-5757-4FC4-A40E-A78CB91AB3C3}" srcOrd="0" destOrd="0" presId="urn:microsoft.com/office/officeart/2008/layout/HexagonCluster"/>
    <dgm:cxn modelId="{C7FAF3BC-FC2E-49AF-9A8D-D11184F5DE18}" type="presOf" srcId="{97CEDCB7-8B1B-4BD0-8FE8-E81580703580}" destId="{E3719C77-F7E3-4F8E-9159-B250A30671DE}" srcOrd="0" destOrd="0" presId="urn:microsoft.com/office/officeart/2008/layout/HexagonCluster"/>
    <dgm:cxn modelId="{2FE8201D-A049-4FF4-84A7-E172BDE941B4}" type="presOf" srcId="{637E4E6E-C9A6-4EDF-9273-EAD2C81FCD45}" destId="{FB76363F-39FF-4DD6-BA79-1C65DC3505AA}" srcOrd="0" destOrd="0" presId="urn:microsoft.com/office/officeart/2008/layout/HexagonCluster"/>
    <dgm:cxn modelId="{E91A8C7D-59DD-4C31-AE42-58B30D5C68A2}" srcId="{637E4E6E-C9A6-4EDF-9273-EAD2C81FCD45}" destId="{FCA8BDE8-441E-4813-B8C2-08626044DE29}" srcOrd="3" destOrd="0" parTransId="{6EA3A7A8-0C36-4992-B54A-C3E3D93A08ED}" sibTransId="{3E8B76A9-1D89-4444-B5A7-0223FCC989C9}"/>
    <dgm:cxn modelId="{9EBC1C8B-72F5-4FEF-87F6-93FCE3A9C0B0}" type="presParOf" srcId="{FB76363F-39FF-4DD6-BA79-1C65DC3505AA}" destId="{FE6011FE-9EEA-42A0-A3CA-5E9EF75FE0B1}" srcOrd="0" destOrd="0" presId="urn:microsoft.com/office/officeart/2008/layout/HexagonCluster"/>
    <dgm:cxn modelId="{AD34B2CD-4105-498F-A437-442BC50F2F06}" type="presParOf" srcId="{FE6011FE-9EEA-42A0-A3CA-5E9EF75FE0B1}" destId="{357578BE-D880-4B21-841D-8885BC0F098E}" srcOrd="0" destOrd="0" presId="urn:microsoft.com/office/officeart/2008/layout/HexagonCluster"/>
    <dgm:cxn modelId="{678118B1-EF61-4123-A9F2-B3B40043D1A0}" type="presParOf" srcId="{FB76363F-39FF-4DD6-BA79-1C65DC3505AA}" destId="{68B4B094-1671-4D05-AC72-65BAF83300DB}" srcOrd="1" destOrd="0" presId="urn:microsoft.com/office/officeart/2008/layout/HexagonCluster"/>
    <dgm:cxn modelId="{A6E335F0-13D1-475E-BAC4-751D44B27C2B}" type="presParOf" srcId="{68B4B094-1671-4D05-AC72-65BAF83300DB}" destId="{B0F49FCC-5E55-4C2D-97DD-B5D691E891D6}" srcOrd="0" destOrd="0" presId="urn:microsoft.com/office/officeart/2008/layout/HexagonCluster"/>
    <dgm:cxn modelId="{7BF9C32E-81E0-4EAA-AE98-0165083DD7C2}" type="presParOf" srcId="{FB76363F-39FF-4DD6-BA79-1C65DC3505AA}" destId="{21B56EB5-687F-4D88-BD46-43B4EAE669C1}" srcOrd="2" destOrd="0" presId="urn:microsoft.com/office/officeart/2008/layout/HexagonCluster"/>
    <dgm:cxn modelId="{1F461D9F-4FBB-4271-9A5B-D77E926356DD}" type="presParOf" srcId="{21B56EB5-687F-4D88-BD46-43B4EAE669C1}" destId="{DCFAD3A1-BFCF-4FA7-BE7B-E4AC8C6FA630}" srcOrd="0" destOrd="0" presId="urn:microsoft.com/office/officeart/2008/layout/HexagonCluster"/>
    <dgm:cxn modelId="{1C932F01-9860-4950-8D9C-A12FE5D5D73C}" type="presParOf" srcId="{FB76363F-39FF-4DD6-BA79-1C65DC3505AA}" destId="{56DA1002-A796-42BE-987A-FCD0BA5D2E1D}" srcOrd="3" destOrd="0" presId="urn:microsoft.com/office/officeart/2008/layout/HexagonCluster"/>
    <dgm:cxn modelId="{E9FB5355-7DF5-4342-9AD2-FCC366010772}" type="presParOf" srcId="{56DA1002-A796-42BE-987A-FCD0BA5D2E1D}" destId="{0B6131AA-5FA2-450D-95F6-CF4FA0DB943A}" srcOrd="0" destOrd="0" presId="urn:microsoft.com/office/officeart/2008/layout/HexagonCluster"/>
    <dgm:cxn modelId="{B6B19D56-4856-4C30-BD6C-A74816BF17BF}" type="presParOf" srcId="{FB76363F-39FF-4DD6-BA79-1C65DC3505AA}" destId="{2040928E-2F4F-4BBF-9BBD-28DC7F4585D4}" srcOrd="4" destOrd="0" presId="urn:microsoft.com/office/officeart/2008/layout/HexagonCluster"/>
    <dgm:cxn modelId="{B1AE82CF-E2B4-4D15-81A1-9D2D3AE89C54}" type="presParOf" srcId="{2040928E-2F4F-4BBF-9BBD-28DC7F4585D4}" destId="{7222EEFD-2C09-4D47-8256-A0F4A7768907}" srcOrd="0" destOrd="0" presId="urn:microsoft.com/office/officeart/2008/layout/HexagonCluster"/>
    <dgm:cxn modelId="{45426ED7-AC00-4826-AC6B-16F23EBFDD26}" type="presParOf" srcId="{FB76363F-39FF-4DD6-BA79-1C65DC3505AA}" destId="{5D4556CA-FA96-4AB6-8084-58B14CD0D85D}" srcOrd="5" destOrd="0" presId="urn:microsoft.com/office/officeart/2008/layout/HexagonCluster"/>
    <dgm:cxn modelId="{D2B9B311-A32C-4DE7-A83E-6DDE7AE238E4}" type="presParOf" srcId="{5D4556CA-FA96-4AB6-8084-58B14CD0D85D}" destId="{9F626CB3-4BD3-4C3A-885A-048E0950FA33}" srcOrd="0" destOrd="0" presId="urn:microsoft.com/office/officeart/2008/layout/HexagonCluster"/>
    <dgm:cxn modelId="{DC167833-8A4A-4E18-8E31-66EDAE3FF35B}" type="presParOf" srcId="{FB76363F-39FF-4DD6-BA79-1C65DC3505AA}" destId="{DDC91AE9-F9DE-4E2D-B47C-6D231086EF32}" srcOrd="6" destOrd="0" presId="urn:microsoft.com/office/officeart/2008/layout/HexagonCluster"/>
    <dgm:cxn modelId="{78F71DE3-98C7-406F-AE0D-215D9144200F}" type="presParOf" srcId="{DDC91AE9-F9DE-4E2D-B47C-6D231086EF32}" destId="{307833E3-A3D0-4B62-B11F-36CED114AAE6}" srcOrd="0" destOrd="0" presId="urn:microsoft.com/office/officeart/2008/layout/HexagonCluster"/>
    <dgm:cxn modelId="{578F7541-5201-4067-A9DA-68B38D745F11}" type="presParOf" srcId="{FB76363F-39FF-4DD6-BA79-1C65DC3505AA}" destId="{B9AE12C0-4D3D-435F-8D13-621CB3FD71E3}" srcOrd="7" destOrd="0" presId="urn:microsoft.com/office/officeart/2008/layout/HexagonCluster"/>
    <dgm:cxn modelId="{7D12E6AA-F0E8-4DBC-8BA3-88DCF0096725}" type="presParOf" srcId="{B9AE12C0-4D3D-435F-8D13-621CB3FD71E3}" destId="{755B18AF-A2AB-4510-96D5-7DE65384AC3B}" srcOrd="0" destOrd="0" presId="urn:microsoft.com/office/officeart/2008/layout/HexagonCluster"/>
    <dgm:cxn modelId="{FADE8796-1F0D-413A-A8AE-CC8725F0AAB3}" type="presParOf" srcId="{FB76363F-39FF-4DD6-BA79-1C65DC3505AA}" destId="{4F8A27F9-E672-49D7-837D-9D88BAC1E89C}" srcOrd="8" destOrd="0" presId="urn:microsoft.com/office/officeart/2008/layout/HexagonCluster"/>
    <dgm:cxn modelId="{9251854C-39C2-47FB-A8B0-C50062029A7F}" type="presParOf" srcId="{4F8A27F9-E672-49D7-837D-9D88BAC1E89C}" destId="{4EF9166F-5925-4D26-9DA3-B0F8E55B2062}" srcOrd="0" destOrd="0" presId="urn:microsoft.com/office/officeart/2008/layout/HexagonCluster"/>
    <dgm:cxn modelId="{4F8E2669-A2B7-4E5E-AABC-3AFADFB7EE59}" type="presParOf" srcId="{FB76363F-39FF-4DD6-BA79-1C65DC3505AA}" destId="{459BF11D-78EA-422F-81EA-7D173348B307}" srcOrd="9" destOrd="0" presId="urn:microsoft.com/office/officeart/2008/layout/HexagonCluster"/>
    <dgm:cxn modelId="{F62FC589-2D42-46C6-8543-6ACE39FA61D2}" type="presParOf" srcId="{459BF11D-78EA-422F-81EA-7D173348B307}" destId="{C1BFEE7F-A65F-43DC-9CD3-FF921F989785}" srcOrd="0" destOrd="0" presId="urn:microsoft.com/office/officeart/2008/layout/HexagonCluster"/>
    <dgm:cxn modelId="{49C9F91E-0B2B-476E-8EA3-89B64058D008}" type="presParOf" srcId="{FB76363F-39FF-4DD6-BA79-1C65DC3505AA}" destId="{C3DCCFB2-37CD-4942-8D9B-568DE0765B20}" srcOrd="10" destOrd="0" presId="urn:microsoft.com/office/officeart/2008/layout/HexagonCluster"/>
    <dgm:cxn modelId="{498CAAA3-B327-476F-A192-DED919B027BB}" type="presParOf" srcId="{C3DCCFB2-37CD-4942-8D9B-568DE0765B20}" destId="{76A6124D-B263-4A0B-81CB-3A45FABCB6EC}" srcOrd="0" destOrd="0" presId="urn:microsoft.com/office/officeart/2008/layout/HexagonCluster"/>
    <dgm:cxn modelId="{53D51F69-A862-4FE3-8A35-E21958FD7107}" type="presParOf" srcId="{FB76363F-39FF-4DD6-BA79-1C65DC3505AA}" destId="{F0343DAC-C01F-4C89-9276-C8D190841ECF}" srcOrd="11" destOrd="0" presId="urn:microsoft.com/office/officeart/2008/layout/HexagonCluster"/>
    <dgm:cxn modelId="{73C1E351-444C-47B5-A49F-BDD87572AF1B}" type="presParOf" srcId="{F0343DAC-C01F-4C89-9276-C8D190841ECF}" destId="{F4315FF9-1970-4C75-8036-C3F2D2389C5F}" srcOrd="0" destOrd="0" presId="urn:microsoft.com/office/officeart/2008/layout/HexagonCluster"/>
    <dgm:cxn modelId="{D25D3748-EBBB-478D-A023-D366CC0F206F}" type="presParOf" srcId="{FB76363F-39FF-4DD6-BA79-1C65DC3505AA}" destId="{ED95DE8B-1CF8-4A64-8B7C-3F79311C0F7C}" srcOrd="12" destOrd="0" presId="urn:microsoft.com/office/officeart/2008/layout/HexagonCluster"/>
    <dgm:cxn modelId="{B137CBFF-8013-4EAF-B88B-64C91E9E1A46}" type="presParOf" srcId="{ED95DE8B-1CF8-4A64-8B7C-3F79311C0F7C}" destId="{F07C92F3-0AA3-4815-8EF8-79DEB14E5590}" srcOrd="0" destOrd="0" presId="urn:microsoft.com/office/officeart/2008/layout/HexagonCluster"/>
    <dgm:cxn modelId="{0874715F-EDAD-4E72-BF9F-B98401435957}" type="presParOf" srcId="{FB76363F-39FF-4DD6-BA79-1C65DC3505AA}" destId="{57B6A84B-B9B3-4C5F-BD7E-A96C457C72BD}" srcOrd="13" destOrd="0" presId="urn:microsoft.com/office/officeart/2008/layout/HexagonCluster"/>
    <dgm:cxn modelId="{E045DDAB-A154-4E3E-A980-409354F98E46}" type="presParOf" srcId="{57B6A84B-B9B3-4C5F-BD7E-A96C457C72BD}" destId="{B4F38DEB-B7EF-4FD7-8243-4CF57BDE3044}" srcOrd="0" destOrd="0" presId="urn:microsoft.com/office/officeart/2008/layout/HexagonCluster"/>
    <dgm:cxn modelId="{BFAC60CE-347F-4831-BA8D-5DB8135B9C5F}" type="presParOf" srcId="{FB76363F-39FF-4DD6-BA79-1C65DC3505AA}" destId="{B6D10126-68EA-40A1-9F1C-B670A8D94E6F}" srcOrd="14" destOrd="0" presId="urn:microsoft.com/office/officeart/2008/layout/HexagonCluster"/>
    <dgm:cxn modelId="{ACC223E5-0625-49E1-AE7B-A5E135037824}" type="presParOf" srcId="{B6D10126-68EA-40A1-9F1C-B670A8D94E6F}" destId="{988BDCD7-5757-4FC4-A40E-A78CB91AB3C3}" srcOrd="0" destOrd="0" presId="urn:microsoft.com/office/officeart/2008/layout/HexagonCluster"/>
    <dgm:cxn modelId="{CB3C3832-6E3A-4828-9451-0C7FA9821A58}" type="presParOf" srcId="{FB76363F-39FF-4DD6-BA79-1C65DC3505AA}" destId="{AFF0EA05-8D37-4859-8F54-5F560DD74963}" srcOrd="15" destOrd="0" presId="urn:microsoft.com/office/officeart/2008/layout/HexagonCluster"/>
    <dgm:cxn modelId="{408A8A8C-319D-45C4-8A93-A748C43AF923}" type="presParOf" srcId="{AFF0EA05-8D37-4859-8F54-5F560DD74963}" destId="{FF016194-E175-45E1-807B-29F788608516}" srcOrd="0" destOrd="0" presId="urn:microsoft.com/office/officeart/2008/layout/HexagonCluster"/>
    <dgm:cxn modelId="{85A70DEA-DDF7-4CA1-8B6A-F7611A3EB68E}" type="presParOf" srcId="{FB76363F-39FF-4DD6-BA79-1C65DC3505AA}" destId="{EA6E25B4-5CA1-4CC9-9D8A-EEDED0CAD626}" srcOrd="16" destOrd="0" presId="urn:microsoft.com/office/officeart/2008/layout/HexagonCluster"/>
    <dgm:cxn modelId="{EA0DD63B-5B1C-4C01-984A-22A3DF52B66D}" type="presParOf" srcId="{EA6E25B4-5CA1-4CC9-9D8A-EEDED0CAD626}" destId="{8BC5F86C-10C4-405F-86A1-5850DE9F8223}" srcOrd="0" destOrd="0" presId="urn:microsoft.com/office/officeart/2008/layout/HexagonCluster"/>
    <dgm:cxn modelId="{3F2B0671-45A2-4BDA-86DB-BB8C87D90125}" type="presParOf" srcId="{FB76363F-39FF-4DD6-BA79-1C65DC3505AA}" destId="{09ED5566-5E19-4DBB-8CF9-454118D0354D}" srcOrd="17" destOrd="0" presId="urn:microsoft.com/office/officeart/2008/layout/HexagonCluster"/>
    <dgm:cxn modelId="{F3DD658C-FF43-4D9D-AD40-6D53FFF13B57}" type="presParOf" srcId="{09ED5566-5E19-4DBB-8CF9-454118D0354D}" destId="{D6A2EF43-B810-4FD6-AF1D-63378B6BFB84}" srcOrd="0" destOrd="0" presId="urn:microsoft.com/office/officeart/2008/layout/HexagonCluster"/>
    <dgm:cxn modelId="{A02CCF9F-6D00-4ABD-9FE2-78B132A08CF4}" type="presParOf" srcId="{FB76363F-39FF-4DD6-BA79-1C65DC3505AA}" destId="{C7703A30-E86B-4031-94D4-976F4C29520B}" srcOrd="18" destOrd="0" presId="urn:microsoft.com/office/officeart/2008/layout/HexagonCluster"/>
    <dgm:cxn modelId="{395612E3-C02F-4DB5-843F-49E0802182C2}" type="presParOf" srcId="{C7703A30-E86B-4031-94D4-976F4C29520B}" destId="{E3719C77-F7E3-4F8E-9159-B250A30671DE}" srcOrd="0" destOrd="0" presId="urn:microsoft.com/office/officeart/2008/layout/HexagonCluster"/>
    <dgm:cxn modelId="{17683165-1D68-4DE8-B147-5997684653B5}" type="presParOf" srcId="{FB76363F-39FF-4DD6-BA79-1C65DC3505AA}" destId="{8AE49719-BABF-4D7C-8F7D-CB3BDFE37326}" srcOrd="19" destOrd="0" presId="urn:microsoft.com/office/officeart/2008/layout/HexagonCluster"/>
    <dgm:cxn modelId="{858782D3-26AA-4927-96BC-A0DA8F63B2C9}" type="presParOf" srcId="{8AE49719-BABF-4D7C-8F7D-CB3BDFE37326}" destId="{918B3CD6-48EB-49A5-819E-4A1096BE7AD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5C870-A493-46E1-B255-7AFB76FCC35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8988D-D1CC-4E1C-A7A5-2E88093EDF8A}">
      <dgm:prSet phldrT="[Text]"/>
      <dgm:spPr/>
      <dgm:t>
        <a:bodyPr/>
        <a:lstStyle/>
        <a:p>
          <a:r>
            <a:rPr lang="en-US" dirty="0" smtClean="0"/>
            <a:t>Possible Cause or Factor</a:t>
          </a:r>
          <a:endParaRPr lang="en-US" dirty="0"/>
        </a:p>
      </dgm:t>
    </dgm:pt>
    <dgm:pt modelId="{B0BA6011-28D6-45BD-8165-E5F445D1BE6B}" type="parTrans" cxnId="{8E20A339-C25A-4FD4-B66C-30F6BEDF69C3}">
      <dgm:prSet/>
      <dgm:spPr/>
      <dgm:t>
        <a:bodyPr/>
        <a:lstStyle/>
        <a:p>
          <a:endParaRPr lang="en-US"/>
        </a:p>
      </dgm:t>
    </dgm:pt>
    <dgm:pt modelId="{D2293547-3D1D-42C8-A080-3820E265AE22}" type="sibTrans" cxnId="{8E20A339-C25A-4FD4-B66C-30F6BEDF69C3}">
      <dgm:prSet/>
      <dgm:spPr/>
      <dgm:t>
        <a:bodyPr/>
        <a:lstStyle/>
        <a:p>
          <a:endParaRPr lang="en-US"/>
        </a:p>
      </dgm:t>
    </dgm:pt>
    <dgm:pt modelId="{4483212C-FF82-4DCB-A486-E50B450C477F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118D9AA2-61A1-48AC-8DC8-F59A8663C8D6}" type="parTrans" cxnId="{34A6C84A-B9A1-4AF3-AA1C-29A64876EBCD}">
      <dgm:prSet/>
      <dgm:spPr/>
      <dgm:t>
        <a:bodyPr/>
        <a:lstStyle/>
        <a:p>
          <a:endParaRPr lang="en-US"/>
        </a:p>
      </dgm:t>
    </dgm:pt>
    <dgm:pt modelId="{59D676C4-587C-423F-86A3-E63FC5E4044D}" type="sibTrans" cxnId="{34A6C84A-B9A1-4AF3-AA1C-29A64876EBCD}">
      <dgm:prSet/>
      <dgm:spPr/>
      <dgm:t>
        <a:bodyPr/>
        <a:lstStyle/>
        <a:p>
          <a:endParaRPr lang="en-US"/>
        </a:p>
      </dgm:t>
    </dgm:pt>
    <dgm:pt modelId="{9CCEB3A6-546E-45E7-9BB0-627929972180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C92A89E9-662A-4687-8ECF-9724DE4C279C}" type="parTrans" cxnId="{1865BB28-C25A-4CE2-9FB3-C1A0B7070F9F}">
      <dgm:prSet/>
      <dgm:spPr/>
      <dgm:t>
        <a:bodyPr/>
        <a:lstStyle/>
        <a:p>
          <a:endParaRPr lang="en-US"/>
        </a:p>
      </dgm:t>
    </dgm:pt>
    <dgm:pt modelId="{0748BB62-D16D-4782-B978-2DE56BB2D0FE}" type="sibTrans" cxnId="{1865BB28-C25A-4CE2-9FB3-C1A0B7070F9F}">
      <dgm:prSet/>
      <dgm:spPr/>
      <dgm:t>
        <a:bodyPr/>
        <a:lstStyle/>
        <a:p>
          <a:endParaRPr lang="en-US"/>
        </a:p>
      </dgm:t>
    </dgm:pt>
    <dgm:pt modelId="{9014E1EB-B62E-470D-8226-374055E5D6EB}">
      <dgm:prSet phldrT="[Text]"/>
      <dgm:spPr/>
      <dgm:t>
        <a:bodyPr/>
        <a:lstStyle/>
        <a:p>
          <a:r>
            <a:rPr lang="en-US" dirty="0" smtClean="0"/>
            <a:t>Possible Cause or Factor</a:t>
          </a:r>
          <a:endParaRPr lang="en-US" dirty="0"/>
        </a:p>
      </dgm:t>
    </dgm:pt>
    <dgm:pt modelId="{F0B61EDE-DA70-44C8-B017-83D9A325E2F4}" type="parTrans" cxnId="{A03C774A-709C-4A36-9DAA-0E79EA89467C}">
      <dgm:prSet/>
      <dgm:spPr/>
      <dgm:t>
        <a:bodyPr/>
        <a:lstStyle/>
        <a:p>
          <a:endParaRPr lang="en-US"/>
        </a:p>
      </dgm:t>
    </dgm:pt>
    <dgm:pt modelId="{415ED0A8-1037-4D87-B255-BD1C17D1B679}" type="sibTrans" cxnId="{A03C774A-709C-4A36-9DAA-0E79EA89467C}">
      <dgm:prSet/>
      <dgm:spPr/>
      <dgm:t>
        <a:bodyPr/>
        <a:lstStyle/>
        <a:p>
          <a:endParaRPr lang="en-US"/>
        </a:p>
      </dgm:t>
    </dgm:pt>
    <dgm:pt modelId="{7FD2E1C1-EEEA-49F2-8BFD-1A6BF9C44189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D44F4B41-0000-4F54-94D4-90C69E0F5483}" type="parTrans" cxnId="{DEFF6D87-4BAC-4526-9F12-45193D202162}">
      <dgm:prSet/>
      <dgm:spPr/>
      <dgm:t>
        <a:bodyPr/>
        <a:lstStyle/>
        <a:p>
          <a:endParaRPr lang="en-US"/>
        </a:p>
      </dgm:t>
    </dgm:pt>
    <dgm:pt modelId="{BF807AFF-0A89-41AD-82D0-BB296CD0EF86}" type="sibTrans" cxnId="{DEFF6D87-4BAC-4526-9F12-45193D202162}">
      <dgm:prSet/>
      <dgm:spPr/>
      <dgm:t>
        <a:bodyPr/>
        <a:lstStyle/>
        <a:p>
          <a:endParaRPr lang="en-US"/>
        </a:p>
      </dgm:t>
    </dgm:pt>
    <dgm:pt modelId="{8CAC6DCA-B068-4C4A-AE6D-05B019EEFA9D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B3F32D77-D1E0-4611-9B81-FC5272AC5DFC}" type="parTrans" cxnId="{4AE9BEFE-B24C-4078-8D09-11C628841978}">
      <dgm:prSet/>
      <dgm:spPr/>
      <dgm:t>
        <a:bodyPr/>
        <a:lstStyle/>
        <a:p>
          <a:endParaRPr lang="en-US"/>
        </a:p>
      </dgm:t>
    </dgm:pt>
    <dgm:pt modelId="{2D736D89-3285-4245-A55E-388DF9E0BBCD}" type="sibTrans" cxnId="{4AE9BEFE-B24C-4078-8D09-11C628841978}">
      <dgm:prSet/>
      <dgm:spPr/>
      <dgm:t>
        <a:bodyPr/>
        <a:lstStyle/>
        <a:p>
          <a:endParaRPr lang="en-US"/>
        </a:p>
      </dgm:t>
    </dgm:pt>
    <dgm:pt modelId="{69A5E9CB-A863-49A7-A979-EF0959D51308}">
      <dgm:prSet phldrT="[Text]"/>
      <dgm:spPr/>
      <dgm:t>
        <a:bodyPr/>
        <a:lstStyle/>
        <a:p>
          <a:r>
            <a:rPr lang="en-US" dirty="0" smtClean="0"/>
            <a:t>Possible Cause or Factor</a:t>
          </a:r>
          <a:endParaRPr lang="en-US" dirty="0"/>
        </a:p>
      </dgm:t>
    </dgm:pt>
    <dgm:pt modelId="{6EC536B5-10A0-4759-A814-314C078AC5D3}" type="parTrans" cxnId="{66023AD7-7C74-4E80-B088-01E25DF64AB2}">
      <dgm:prSet/>
      <dgm:spPr/>
      <dgm:t>
        <a:bodyPr/>
        <a:lstStyle/>
        <a:p>
          <a:endParaRPr lang="en-US"/>
        </a:p>
      </dgm:t>
    </dgm:pt>
    <dgm:pt modelId="{13E624BA-C34B-4A5B-BE8B-8450260A6BDB}" type="sibTrans" cxnId="{66023AD7-7C74-4E80-B088-01E25DF64AB2}">
      <dgm:prSet/>
      <dgm:spPr/>
      <dgm:t>
        <a:bodyPr/>
        <a:lstStyle/>
        <a:p>
          <a:endParaRPr lang="en-US"/>
        </a:p>
      </dgm:t>
    </dgm:pt>
    <dgm:pt modelId="{65DB577A-0271-46E5-929A-98A02A3F8660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8FC1D804-A8ED-4679-922E-ED4E64A1753B}" type="parTrans" cxnId="{3D6494C3-0346-4EE9-A925-69A1D5DC9E67}">
      <dgm:prSet/>
      <dgm:spPr/>
      <dgm:t>
        <a:bodyPr/>
        <a:lstStyle/>
        <a:p>
          <a:endParaRPr lang="en-US"/>
        </a:p>
      </dgm:t>
    </dgm:pt>
    <dgm:pt modelId="{B6665CC8-C597-4821-B6F9-5C9B39629631}" type="sibTrans" cxnId="{3D6494C3-0346-4EE9-A925-69A1D5DC9E67}">
      <dgm:prSet/>
      <dgm:spPr/>
      <dgm:t>
        <a:bodyPr/>
        <a:lstStyle/>
        <a:p>
          <a:endParaRPr lang="en-US"/>
        </a:p>
      </dgm:t>
    </dgm:pt>
    <dgm:pt modelId="{54940C6E-4497-4B2C-A702-559AC3D1362B}">
      <dgm:prSet phldrT="[Text]"/>
      <dgm:spPr/>
      <dgm:t>
        <a:bodyPr/>
        <a:lstStyle/>
        <a:p>
          <a:r>
            <a:rPr lang="en-US" dirty="0" smtClean="0"/>
            <a:t>Data Point</a:t>
          </a:r>
          <a:endParaRPr lang="en-US" dirty="0"/>
        </a:p>
      </dgm:t>
    </dgm:pt>
    <dgm:pt modelId="{03A67123-B046-4B3A-9368-1B5650AC5CDA}" type="parTrans" cxnId="{DBC2A152-F868-4CDF-BEE2-D89C63B2BDD2}">
      <dgm:prSet/>
      <dgm:spPr/>
      <dgm:t>
        <a:bodyPr/>
        <a:lstStyle/>
        <a:p>
          <a:endParaRPr lang="en-US"/>
        </a:p>
      </dgm:t>
    </dgm:pt>
    <dgm:pt modelId="{D6DCD79E-89A0-483F-B26F-E187AF34CE05}" type="sibTrans" cxnId="{DBC2A152-F868-4CDF-BEE2-D89C63B2BDD2}">
      <dgm:prSet/>
      <dgm:spPr/>
      <dgm:t>
        <a:bodyPr/>
        <a:lstStyle/>
        <a:p>
          <a:endParaRPr lang="en-US"/>
        </a:p>
      </dgm:t>
    </dgm:pt>
    <dgm:pt modelId="{80194C5A-81BF-464A-AE20-C77E8481D9DC}" type="pres">
      <dgm:prSet presAssocID="{CBB5C870-A493-46E1-B255-7AFB76FCC35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0FB5D-3C0E-4D1B-9670-A78BA20A2D28}" type="pres">
      <dgm:prSet presAssocID="{CBB5C870-A493-46E1-B255-7AFB76FCC357}" presName="cycle" presStyleCnt="0"/>
      <dgm:spPr/>
    </dgm:pt>
    <dgm:pt modelId="{62A627D9-57D9-410D-B6C2-BBEE00B159F8}" type="pres">
      <dgm:prSet presAssocID="{CBB5C870-A493-46E1-B255-7AFB76FCC357}" presName="centerShape" presStyleCnt="0"/>
      <dgm:spPr/>
    </dgm:pt>
    <dgm:pt modelId="{BDE889D4-5D37-45C6-B453-607C28C10A46}" type="pres">
      <dgm:prSet presAssocID="{CBB5C870-A493-46E1-B255-7AFB76FCC357}" presName="connSite" presStyleLbl="node1" presStyleIdx="0" presStyleCnt="4"/>
      <dgm:spPr/>
    </dgm:pt>
    <dgm:pt modelId="{488ACFE1-AE5B-49F0-B301-AFB1883E1AB9}" type="pres">
      <dgm:prSet presAssocID="{CBB5C870-A493-46E1-B255-7AFB76FCC357}" presName="visible" presStyleLbl="node1" presStyleIdx="0" presStyleCnt="4" custScaleX="151682" custScaleY="126747" custLinFactNeighborX="-27160" custLinFactNeighborY="57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E38B2B-CBF9-4324-B298-A3977183B27A}" type="pres">
      <dgm:prSet presAssocID="{B0BA6011-28D6-45BD-8165-E5F445D1BE6B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F7F9F15-DB6E-4A73-8F15-55C0C9EAA326}" type="pres">
      <dgm:prSet presAssocID="{09D8988D-D1CC-4E1C-A7A5-2E88093EDF8A}" presName="node" presStyleCnt="0"/>
      <dgm:spPr/>
    </dgm:pt>
    <dgm:pt modelId="{171DA28F-FEC1-437F-BEDE-5680265C04D8}" type="pres">
      <dgm:prSet presAssocID="{09D8988D-D1CC-4E1C-A7A5-2E88093EDF8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6AC6F-1DA6-4B52-9A6D-5E73E0B45572}" type="pres">
      <dgm:prSet presAssocID="{09D8988D-D1CC-4E1C-A7A5-2E88093EDF8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7D2BA-C514-48E2-B8AE-39551FA42F29}" type="pres">
      <dgm:prSet presAssocID="{F0B61EDE-DA70-44C8-B017-83D9A325E2F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4A0F456F-5B74-4D0B-B6FA-1DCC5EB7C217}" type="pres">
      <dgm:prSet presAssocID="{9014E1EB-B62E-470D-8226-374055E5D6EB}" presName="node" presStyleCnt="0"/>
      <dgm:spPr/>
    </dgm:pt>
    <dgm:pt modelId="{75B55213-8673-44DF-B63D-4554E588D151}" type="pres">
      <dgm:prSet presAssocID="{9014E1EB-B62E-470D-8226-374055E5D6E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15E97-A247-4B6E-B4AA-04EB2006FD9C}" type="pres">
      <dgm:prSet presAssocID="{9014E1EB-B62E-470D-8226-374055E5D6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6D4DF-DA33-4C8D-BB4C-3AC81D74A2E9}" type="pres">
      <dgm:prSet presAssocID="{6EC536B5-10A0-4759-A814-314C078AC5D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AE10F4D3-8BDB-4991-900B-DD41EC179F66}" type="pres">
      <dgm:prSet presAssocID="{69A5E9CB-A863-49A7-A979-EF0959D51308}" presName="node" presStyleCnt="0"/>
      <dgm:spPr/>
    </dgm:pt>
    <dgm:pt modelId="{FDEC8644-6D68-454A-B6BF-A49D1AA03782}" type="pres">
      <dgm:prSet presAssocID="{69A5E9CB-A863-49A7-A979-EF0959D5130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95EE4-AD97-4A5C-A968-4330B7A6FED8}" type="pres">
      <dgm:prSet presAssocID="{69A5E9CB-A863-49A7-A979-EF0959D5130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E9C30-982C-4DA1-A859-2666DF9676C9}" type="presOf" srcId="{9CCEB3A6-546E-45E7-9BB0-627929972180}" destId="{87D6AC6F-1DA6-4B52-9A6D-5E73E0B45572}" srcOrd="0" destOrd="1" presId="urn:microsoft.com/office/officeart/2005/8/layout/radial2"/>
    <dgm:cxn modelId="{3D6494C3-0346-4EE9-A925-69A1D5DC9E67}" srcId="{69A5E9CB-A863-49A7-A979-EF0959D51308}" destId="{65DB577A-0271-46E5-929A-98A02A3F8660}" srcOrd="0" destOrd="0" parTransId="{8FC1D804-A8ED-4679-922E-ED4E64A1753B}" sibTransId="{B6665CC8-C597-4821-B6F9-5C9B39629631}"/>
    <dgm:cxn modelId="{5F9F7430-81B7-49F8-BBCC-3714D105FA2C}" type="presOf" srcId="{CBB5C870-A493-46E1-B255-7AFB76FCC357}" destId="{80194C5A-81BF-464A-AE20-C77E8481D9DC}" srcOrd="0" destOrd="0" presId="urn:microsoft.com/office/officeart/2005/8/layout/radial2"/>
    <dgm:cxn modelId="{8BB65C08-8EB4-4D06-8C72-B0DE83C2E202}" type="presOf" srcId="{09D8988D-D1CC-4E1C-A7A5-2E88093EDF8A}" destId="{171DA28F-FEC1-437F-BEDE-5680265C04D8}" srcOrd="0" destOrd="0" presId="urn:microsoft.com/office/officeart/2005/8/layout/radial2"/>
    <dgm:cxn modelId="{CA14FD91-EC9D-4748-A28C-30EF4F6F8377}" type="presOf" srcId="{4483212C-FF82-4DCB-A486-E50B450C477F}" destId="{87D6AC6F-1DA6-4B52-9A6D-5E73E0B45572}" srcOrd="0" destOrd="0" presId="urn:microsoft.com/office/officeart/2005/8/layout/radial2"/>
    <dgm:cxn modelId="{A03C774A-709C-4A36-9DAA-0E79EA89467C}" srcId="{CBB5C870-A493-46E1-B255-7AFB76FCC357}" destId="{9014E1EB-B62E-470D-8226-374055E5D6EB}" srcOrd="1" destOrd="0" parTransId="{F0B61EDE-DA70-44C8-B017-83D9A325E2F4}" sibTransId="{415ED0A8-1037-4D87-B255-BD1C17D1B679}"/>
    <dgm:cxn modelId="{34A6C84A-B9A1-4AF3-AA1C-29A64876EBCD}" srcId="{09D8988D-D1CC-4E1C-A7A5-2E88093EDF8A}" destId="{4483212C-FF82-4DCB-A486-E50B450C477F}" srcOrd="0" destOrd="0" parTransId="{118D9AA2-61A1-48AC-8DC8-F59A8663C8D6}" sibTransId="{59D676C4-587C-423F-86A3-E63FC5E4044D}"/>
    <dgm:cxn modelId="{DBC2A152-F868-4CDF-BEE2-D89C63B2BDD2}" srcId="{69A5E9CB-A863-49A7-A979-EF0959D51308}" destId="{54940C6E-4497-4B2C-A702-559AC3D1362B}" srcOrd="1" destOrd="0" parTransId="{03A67123-B046-4B3A-9368-1B5650AC5CDA}" sibTransId="{D6DCD79E-89A0-483F-B26F-E187AF34CE05}"/>
    <dgm:cxn modelId="{03C7EB5A-B270-48EA-9D45-32BD93EBDDC2}" type="presOf" srcId="{54940C6E-4497-4B2C-A702-559AC3D1362B}" destId="{DDE95EE4-AD97-4A5C-A968-4330B7A6FED8}" srcOrd="0" destOrd="1" presId="urn:microsoft.com/office/officeart/2005/8/layout/radial2"/>
    <dgm:cxn modelId="{4AE9BEFE-B24C-4078-8D09-11C628841978}" srcId="{9014E1EB-B62E-470D-8226-374055E5D6EB}" destId="{8CAC6DCA-B068-4C4A-AE6D-05B019EEFA9D}" srcOrd="1" destOrd="0" parTransId="{B3F32D77-D1E0-4611-9B81-FC5272AC5DFC}" sibTransId="{2D736D89-3285-4245-A55E-388DF9E0BBCD}"/>
    <dgm:cxn modelId="{E3CF85EA-A889-4F2D-94FA-F6A64A763062}" type="presOf" srcId="{8CAC6DCA-B068-4C4A-AE6D-05B019EEFA9D}" destId="{35A15E97-A247-4B6E-B4AA-04EB2006FD9C}" srcOrd="0" destOrd="1" presId="urn:microsoft.com/office/officeart/2005/8/layout/radial2"/>
    <dgm:cxn modelId="{C1B732CD-083B-434F-A91E-27206BF39818}" type="presOf" srcId="{7FD2E1C1-EEEA-49F2-8BFD-1A6BF9C44189}" destId="{35A15E97-A247-4B6E-B4AA-04EB2006FD9C}" srcOrd="0" destOrd="0" presId="urn:microsoft.com/office/officeart/2005/8/layout/radial2"/>
    <dgm:cxn modelId="{A8CFC823-C1AB-466A-AB67-53D023C05567}" type="presOf" srcId="{B0BA6011-28D6-45BD-8165-E5F445D1BE6B}" destId="{91E38B2B-CBF9-4324-B298-A3977183B27A}" srcOrd="0" destOrd="0" presId="urn:microsoft.com/office/officeart/2005/8/layout/radial2"/>
    <dgm:cxn modelId="{FAB2E7F0-F6FB-41A4-B53D-456E95501980}" type="presOf" srcId="{9014E1EB-B62E-470D-8226-374055E5D6EB}" destId="{75B55213-8673-44DF-B63D-4554E588D151}" srcOrd="0" destOrd="0" presId="urn:microsoft.com/office/officeart/2005/8/layout/radial2"/>
    <dgm:cxn modelId="{66023AD7-7C74-4E80-B088-01E25DF64AB2}" srcId="{CBB5C870-A493-46E1-B255-7AFB76FCC357}" destId="{69A5E9CB-A863-49A7-A979-EF0959D51308}" srcOrd="2" destOrd="0" parTransId="{6EC536B5-10A0-4759-A814-314C078AC5D3}" sibTransId="{13E624BA-C34B-4A5B-BE8B-8450260A6BDB}"/>
    <dgm:cxn modelId="{1865BB28-C25A-4CE2-9FB3-C1A0B7070F9F}" srcId="{09D8988D-D1CC-4E1C-A7A5-2E88093EDF8A}" destId="{9CCEB3A6-546E-45E7-9BB0-627929972180}" srcOrd="1" destOrd="0" parTransId="{C92A89E9-662A-4687-8ECF-9724DE4C279C}" sibTransId="{0748BB62-D16D-4782-B978-2DE56BB2D0FE}"/>
    <dgm:cxn modelId="{3B35BF58-7C74-4211-AC15-02DEFF4E9B84}" type="presOf" srcId="{69A5E9CB-A863-49A7-A979-EF0959D51308}" destId="{FDEC8644-6D68-454A-B6BF-A49D1AA03782}" srcOrd="0" destOrd="0" presId="urn:microsoft.com/office/officeart/2005/8/layout/radial2"/>
    <dgm:cxn modelId="{DEFF6D87-4BAC-4526-9F12-45193D202162}" srcId="{9014E1EB-B62E-470D-8226-374055E5D6EB}" destId="{7FD2E1C1-EEEA-49F2-8BFD-1A6BF9C44189}" srcOrd="0" destOrd="0" parTransId="{D44F4B41-0000-4F54-94D4-90C69E0F5483}" sibTransId="{BF807AFF-0A89-41AD-82D0-BB296CD0EF86}"/>
    <dgm:cxn modelId="{E5207066-4135-41D2-A5CF-38D406DD36EA}" type="presOf" srcId="{F0B61EDE-DA70-44C8-B017-83D9A325E2F4}" destId="{CFD7D2BA-C514-48E2-B8AE-39551FA42F29}" srcOrd="0" destOrd="0" presId="urn:microsoft.com/office/officeart/2005/8/layout/radial2"/>
    <dgm:cxn modelId="{E6FE78AA-479A-43E4-87DE-C21874CD1A62}" type="presOf" srcId="{65DB577A-0271-46E5-929A-98A02A3F8660}" destId="{DDE95EE4-AD97-4A5C-A968-4330B7A6FED8}" srcOrd="0" destOrd="0" presId="urn:microsoft.com/office/officeart/2005/8/layout/radial2"/>
    <dgm:cxn modelId="{D64EC0B2-C4A6-445D-819D-CF92DC9F9547}" type="presOf" srcId="{6EC536B5-10A0-4759-A814-314C078AC5D3}" destId="{A4B6D4DF-DA33-4C8D-BB4C-3AC81D74A2E9}" srcOrd="0" destOrd="0" presId="urn:microsoft.com/office/officeart/2005/8/layout/radial2"/>
    <dgm:cxn modelId="{8E20A339-C25A-4FD4-B66C-30F6BEDF69C3}" srcId="{CBB5C870-A493-46E1-B255-7AFB76FCC357}" destId="{09D8988D-D1CC-4E1C-A7A5-2E88093EDF8A}" srcOrd="0" destOrd="0" parTransId="{B0BA6011-28D6-45BD-8165-E5F445D1BE6B}" sibTransId="{D2293547-3D1D-42C8-A080-3820E265AE22}"/>
    <dgm:cxn modelId="{FD2D5288-2698-46D8-A82A-2816866F9AD9}" type="presParOf" srcId="{80194C5A-81BF-464A-AE20-C77E8481D9DC}" destId="{2C70FB5D-3C0E-4D1B-9670-A78BA20A2D28}" srcOrd="0" destOrd="0" presId="urn:microsoft.com/office/officeart/2005/8/layout/radial2"/>
    <dgm:cxn modelId="{399C97F8-D2B2-4C13-859D-0C275ADD1A0B}" type="presParOf" srcId="{2C70FB5D-3C0E-4D1B-9670-A78BA20A2D28}" destId="{62A627D9-57D9-410D-B6C2-BBEE00B159F8}" srcOrd="0" destOrd="0" presId="urn:microsoft.com/office/officeart/2005/8/layout/radial2"/>
    <dgm:cxn modelId="{4B7655FF-F586-47C4-B1B6-32FF6FF508E8}" type="presParOf" srcId="{62A627D9-57D9-410D-B6C2-BBEE00B159F8}" destId="{BDE889D4-5D37-45C6-B453-607C28C10A46}" srcOrd="0" destOrd="0" presId="urn:microsoft.com/office/officeart/2005/8/layout/radial2"/>
    <dgm:cxn modelId="{F8001485-E183-4D62-8DAF-5903781B21CA}" type="presParOf" srcId="{62A627D9-57D9-410D-B6C2-BBEE00B159F8}" destId="{488ACFE1-AE5B-49F0-B301-AFB1883E1AB9}" srcOrd="1" destOrd="0" presId="urn:microsoft.com/office/officeart/2005/8/layout/radial2"/>
    <dgm:cxn modelId="{3071532C-1641-41FE-9441-AE6421C41274}" type="presParOf" srcId="{2C70FB5D-3C0E-4D1B-9670-A78BA20A2D28}" destId="{91E38B2B-CBF9-4324-B298-A3977183B27A}" srcOrd="1" destOrd="0" presId="urn:microsoft.com/office/officeart/2005/8/layout/radial2"/>
    <dgm:cxn modelId="{CB5A5633-07D1-4EA0-81EA-310700CD0B38}" type="presParOf" srcId="{2C70FB5D-3C0E-4D1B-9670-A78BA20A2D28}" destId="{FF7F9F15-DB6E-4A73-8F15-55C0C9EAA326}" srcOrd="2" destOrd="0" presId="urn:microsoft.com/office/officeart/2005/8/layout/radial2"/>
    <dgm:cxn modelId="{0E4BB7C6-EDE2-4E4A-8173-DFB2270337D4}" type="presParOf" srcId="{FF7F9F15-DB6E-4A73-8F15-55C0C9EAA326}" destId="{171DA28F-FEC1-437F-BEDE-5680265C04D8}" srcOrd="0" destOrd="0" presId="urn:microsoft.com/office/officeart/2005/8/layout/radial2"/>
    <dgm:cxn modelId="{9BA630DE-530C-490A-950D-BF1B43161666}" type="presParOf" srcId="{FF7F9F15-DB6E-4A73-8F15-55C0C9EAA326}" destId="{87D6AC6F-1DA6-4B52-9A6D-5E73E0B45572}" srcOrd="1" destOrd="0" presId="urn:microsoft.com/office/officeart/2005/8/layout/radial2"/>
    <dgm:cxn modelId="{323A7B71-CA9D-49D3-BF87-285E75E85901}" type="presParOf" srcId="{2C70FB5D-3C0E-4D1B-9670-A78BA20A2D28}" destId="{CFD7D2BA-C514-48E2-B8AE-39551FA42F29}" srcOrd="3" destOrd="0" presId="urn:microsoft.com/office/officeart/2005/8/layout/radial2"/>
    <dgm:cxn modelId="{26966C92-CE01-4D46-B537-30F6F431B868}" type="presParOf" srcId="{2C70FB5D-3C0E-4D1B-9670-A78BA20A2D28}" destId="{4A0F456F-5B74-4D0B-B6FA-1DCC5EB7C217}" srcOrd="4" destOrd="0" presId="urn:microsoft.com/office/officeart/2005/8/layout/radial2"/>
    <dgm:cxn modelId="{61494E3D-EB85-431E-B139-7E569DFB8954}" type="presParOf" srcId="{4A0F456F-5B74-4D0B-B6FA-1DCC5EB7C217}" destId="{75B55213-8673-44DF-B63D-4554E588D151}" srcOrd="0" destOrd="0" presId="urn:microsoft.com/office/officeart/2005/8/layout/radial2"/>
    <dgm:cxn modelId="{79B8FF3B-7CEE-4A47-9A7C-4B03A0620370}" type="presParOf" srcId="{4A0F456F-5B74-4D0B-B6FA-1DCC5EB7C217}" destId="{35A15E97-A247-4B6E-B4AA-04EB2006FD9C}" srcOrd="1" destOrd="0" presId="urn:microsoft.com/office/officeart/2005/8/layout/radial2"/>
    <dgm:cxn modelId="{663002FC-8EAD-40EB-863A-E470AAF9C07A}" type="presParOf" srcId="{2C70FB5D-3C0E-4D1B-9670-A78BA20A2D28}" destId="{A4B6D4DF-DA33-4C8D-BB4C-3AC81D74A2E9}" srcOrd="5" destOrd="0" presId="urn:microsoft.com/office/officeart/2005/8/layout/radial2"/>
    <dgm:cxn modelId="{52E64B18-5812-4600-B02A-340C97540792}" type="presParOf" srcId="{2C70FB5D-3C0E-4D1B-9670-A78BA20A2D28}" destId="{AE10F4D3-8BDB-4991-900B-DD41EC179F66}" srcOrd="6" destOrd="0" presId="urn:microsoft.com/office/officeart/2005/8/layout/radial2"/>
    <dgm:cxn modelId="{68E727F5-0CEE-4312-97D3-DC65B3B228C7}" type="presParOf" srcId="{AE10F4D3-8BDB-4991-900B-DD41EC179F66}" destId="{FDEC8644-6D68-454A-B6BF-A49D1AA03782}" srcOrd="0" destOrd="0" presId="urn:microsoft.com/office/officeart/2005/8/layout/radial2"/>
    <dgm:cxn modelId="{931ADC52-DBCD-4B3C-976C-D8BDAC8CED69}" type="presParOf" srcId="{AE10F4D3-8BDB-4991-900B-DD41EC179F66}" destId="{DDE95EE4-AD97-4A5C-A968-4330B7A6FED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6E07D-A5F0-4D9C-A95B-5A4CC1F4619A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758CF8-2FDA-45B5-991A-4A63187EB7B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Area of Concern</a:t>
          </a:r>
          <a:endParaRPr lang="en-US" dirty="0"/>
        </a:p>
      </dgm:t>
    </dgm:pt>
    <dgm:pt modelId="{06F5EBF5-AD9F-482F-BFB8-6ED444E47F98}" type="parTrans" cxnId="{6F8D3B6E-AB8C-4BBC-9AEB-CBF970DEE4DB}">
      <dgm:prSet/>
      <dgm:spPr/>
      <dgm:t>
        <a:bodyPr/>
        <a:lstStyle/>
        <a:p>
          <a:endParaRPr lang="en-US"/>
        </a:p>
      </dgm:t>
    </dgm:pt>
    <dgm:pt modelId="{D3E7C812-877E-45BB-A380-998258B0C469}" type="sibTrans" cxnId="{6F8D3B6E-AB8C-4BBC-9AEB-CBF970DEE4DB}">
      <dgm:prSet/>
      <dgm:spPr/>
      <dgm:t>
        <a:bodyPr/>
        <a:lstStyle/>
        <a:p>
          <a:endParaRPr lang="en-US"/>
        </a:p>
      </dgm:t>
    </dgm:pt>
    <dgm:pt modelId="{F2E0F0C4-B56E-4055-80FC-1A9DB14A218C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Data Point 1</a:t>
          </a:r>
          <a:endParaRPr lang="en-US" dirty="0"/>
        </a:p>
      </dgm:t>
    </dgm:pt>
    <dgm:pt modelId="{A524B291-E884-4722-AC53-30E5FE2D7412}" type="parTrans" cxnId="{96951B93-EFAA-4336-885E-8E11134E63E9}">
      <dgm:prSet/>
      <dgm:spPr/>
      <dgm:t>
        <a:bodyPr/>
        <a:lstStyle/>
        <a:p>
          <a:endParaRPr lang="en-US"/>
        </a:p>
      </dgm:t>
    </dgm:pt>
    <dgm:pt modelId="{F82641B4-2CDD-4855-93A9-A770117799A9}" type="sibTrans" cxnId="{96951B93-EFAA-4336-885E-8E11134E63E9}">
      <dgm:prSet/>
      <dgm:spPr/>
      <dgm:t>
        <a:bodyPr/>
        <a:lstStyle/>
        <a:p>
          <a:endParaRPr lang="en-US"/>
        </a:p>
      </dgm:t>
    </dgm:pt>
    <dgm:pt modelId="{E58189D1-B3FC-4D62-9984-68B6FC5AB000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smtClean="0"/>
            <a:t>ANALYSIS</a:t>
          </a:r>
          <a:endParaRPr lang="en-US" b="1" dirty="0"/>
        </a:p>
      </dgm:t>
    </dgm:pt>
    <dgm:pt modelId="{E3C8140C-2459-4D9F-A30C-76B94C895A68}" type="parTrans" cxnId="{57205A87-A937-4F18-A393-9BCE7467679D}">
      <dgm:prSet/>
      <dgm:spPr/>
      <dgm:t>
        <a:bodyPr/>
        <a:lstStyle/>
        <a:p>
          <a:endParaRPr lang="en-US"/>
        </a:p>
      </dgm:t>
    </dgm:pt>
    <dgm:pt modelId="{D25D3BBA-54CD-46E2-ACC0-571A475CAD0D}" type="sibTrans" cxnId="{57205A87-A937-4F18-A393-9BCE7467679D}">
      <dgm:prSet/>
      <dgm:spPr/>
      <dgm:t>
        <a:bodyPr/>
        <a:lstStyle/>
        <a:p>
          <a:endParaRPr lang="en-US"/>
        </a:p>
      </dgm:t>
    </dgm:pt>
    <dgm:pt modelId="{D325AF78-7F14-4FF7-9586-7A2554FDD55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Data Point 2</a:t>
          </a:r>
          <a:endParaRPr lang="en-US" dirty="0"/>
        </a:p>
      </dgm:t>
    </dgm:pt>
    <dgm:pt modelId="{F2FE25DE-53D1-46FF-A3EF-8F2444CC55AA}" type="parTrans" cxnId="{97EE4855-683C-427E-93B8-BC185F0B6BD9}">
      <dgm:prSet/>
      <dgm:spPr/>
      <dgm:t>
        <a:bodyPr/>
        <a:lstStyle/>
        <a:p>
          <a:endParaRPr lang="en-US"/>
        </a:p>
      </dgm:t>
    </dgm:pt>
    <dgm:pt modelId="{CC01E103-5009-486F-BB05-CD3873606BE8}" type="sibTrans" cxnId="{97EE4855-683C-427E-93B8-BC185F0B6BD9}">
      <dgm:prSet/>
      <dgm:spPr/>
      <dgm:t>
        <a:bodyPr/>
        <a:lstStyle/>
        <a:p>
          <a:endParaRPr lang="en-US"/>
        </a:p>
      </dgm:t>
    </dgm:pt>
    <dgm:pt modelId="{65A9D8EB-53A5-4C07-BBBA-8021DFF547AD}" type="pres">
      <dgm:prSet presAssocID="{6896E07D-A5F0-4D9C-A95B-5A4CC1F4619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722D0-FD19-49F8-9E0C-35820269DD7D}" type="pres">
      <dgm:prSet presAssocID="{6896E07D-A5F0-4D9C-A95B-5A4CC1F4619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74252-C268-4CF7-AB21-B3B37864AC0B}" type="pres">
      <dgm:prSet presAssocID="{6896E07D-A5F0-4D9C-A95B-5A4CC1F4619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C768A-2D8A-4491-AA90-8D50BD59032A}" type="pres">
      <dgm:prSet presAssocID="{6896E07D-A5F0-4D9C-A95B-5A4CC1F4619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CE406-6113-4C7A-923F-BAAFBF6DC977}" type="pres">
      <dgm:prSet presAssocID="{6896E07D-A5F0-4D9C-A95B-5A4CC1F4619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51B93-EFAA-4336-885E-8E11134E63E9}" srcId="{6896E07D-A5F0-4D9C-A95B-5A4CC1F4619A}" destId="{F2E0F0C4-B56E-4055-80FC-1A9DB14A218C}" srcOrd="1" destOrd="0" parTransId="{A524B291-E884-4722-AC53-30E5FE2D7412}" sibTransId="{F82641B4-2CDD-4855-93A9-A770117799A9}"/>
    <dgm:cxn modelId="{57205A87-A937-4F18-A393-9BCE7467679D}" srcId="{6896E07D-A5F0-4D9C-A95B-5A4CC1F4619A}" destId="{E58189D1-B3FC-4D62-9984-68B6FC5AB000}" srcOrd="2" destOrd="0" parTransId="{E3C8140C-2459-4D9F-A30C-76B94C895A68}" sibTransId="{D25D3BBA-54CD-46E2-ACC0-571A475CAD0D}"/>
    <dgm:cxn modelId="{6F8D3B6E-AB8C-4BBC-9AEB-CBF970DEE4DB}" srcId="{6896E07D-A5F0-4D9C-A95B-5A4CC1F4619A}" destId="{E2758CF8-2FDA-45B5-991A-4A63187EB7B1}" srcOrd="0" destOrd="0" parTransId="{06F5EBF5-AD9F-482F-BFB8-6ED444E47F98}" sibTransId="{D3E7C812-877E-45BB-A380-998258B0C469}"/>
    <dgm:cxn modelId="{03828A63-E133-47DA-863C-BE564BA359E6}" type="presOf" srcId="{6896E07D-A5F0-4D9C-A95B-5A4CC1F4619A}" destId="{65A9D8EB-53A5-4C07-BBBA-8021DFF547AD}" srcOrd="0" destOrd="0" presId="urn:microsoft.com/office/officeart/2005/8/layout/pyramid4"/>
    <dgm:cxn modelId="{DF06CB35-1C76-49FB-95F2-CBF77E138EFD}" type="presOf" srcId="{D325AF78-7F14-4FF7-9586-7A2554FDD554}" destId="{B6BCE406-6113-4C7A-923F-BAAFBF6DC977}" srcOrd="0" destOrd="0" presId="urn:microsoft.com/office/officeart/2005/8/layout/pyramid4"/>
    <dgm:cxn modelId="{05BE603E-7047-4324-9480-BBEAEC95CA7E}" type="presOf" srcId="{F2E0F0C4-B56E-4055-80FC-1A9DB14A218C}" destId="{2C974252-C268-4CF7-AB21-B3B37864AC0B}" srcOrd="0" destOrd="0" presId="urn:microsoft.com/office/officeart/2005/8/layout/pyramid4"/>
    <dgm:cxn modelId="{97EE4855-683C-427E-93B8-BC185F0B6BD9}" srcId="{6896E07D-A5F0-4D9C-A95B-5A4CC1F4619A}" destId="{D325AF78-7F14-4FF7-9586-7A2554FDD554}" srcOrd="3" destOrd="0" parTransId="{F2FE25DE-53D1-46FF-A3EF-8F2444CC55AA}" sibTransId="{CC01E103-5009-486F-BB05-CD3873606BE8}"/>
    <dgm:cxn modelId="{9C326324-6F46-4CAF-B71A-EBFF9B9E6737}" type="presOf" srcId="{E2758CF8-2FDA-45B5-991A-4A63187EB7B1}" destId="{155722D0-FD19-49F8-9E0C-35820269DD7D}" srcOrd="0" destOrd="0" presId="urn:microsoft.com/office/officeart/2005/8/layout/pyramid4"/>
    <dgm:cxn modelId="{2E27B7ED-1C09-409A-8DB3-C01BEAC32766}" type="presOf" srcId="{E58189D1-B3FC-4D62-9984-68B6FC5AB000}" destId="{535C768A-2D8A-4491-AA90-8D50BD59032A}" srcOrd="0" destOrd="0" presId="urn:microsoft.com/office/officeart/2005/8/layout/pyramid4"/>
    <dgm:cxn modelId="{B62F9FF0-E646-48D5-8EEB-01783D9A30EE}" type="presParOf" srcId="{65A9D8EB-53A5-4C07-BBBA-8021DFF547AD}" destId="{155722D0-FD19-49F8-9E0C-35820269DD7D}" srcOrd="0" destOrd="0" presId="urn:microsoft.com/office/officeart/2005/8/layout/pyramid4"/>
    <dgm:cxn modelId="{35878C89-BF6D-4935-A758-99D7233EFEDB}" type="presParOf" srcId="{65A9D8EB-53A5-4C07-BBBA-8021DFF547AD}" destId="{2C974252-C268-4CF7-AB21-B3B37864AC0B}" srcOrd="1" destOrd="0" presId="urn:microsoft.com/office/officeart/2005/8/layout/pyramid4"/>
    <dgm:cxn modelId="{B21256A5-3E1E-435C-A2F8-F20AA323B9E6}" type="presParOf" srcId="{65A9D8EB-53A5-4C07-BBBA-8021DFF547AD}" destId="{535C768A-2D8A-4491-AA90-8D50BD59032A}" srcOrd="2" destOrd="0" presId="urn:microsoft.com/office/officeart/2005/8/layout/pyramid4"/>
    <dgm:cxn modelId="{AD9C0651-A63D-4EB1-813D-7D135ED7D4E2}" type="presParOf" srcId="{65A9D8EB-53A5-4C07-BBBA-8021DFF547AD}" destId="{B6BCE406-6113-4C7A-923F-BAAFBF6DC9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DFCF4-FCBB-4F05-B6BF-ADD76590D1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743EC24-931D-40E0-A319-E5DC195F99BD}">
      <dgm:prSet phldrT="[Text]"/>
      <dgm:spPr/>
      <dgm:t>
        <a:bodyPr/>
        <a:lstStyle/>
        <a:p>
          <a:r>
            <a:rPr lang="en-US"/>
            <a:t>ALT reviews high level school data</a:t>
          </a:r>
        </a:p>
      </dgm:t>
    </dgm:pt>
    <dgm:pt modelId="{ADFE351A-C87E-406E-80AE-5A5D078DD224}" type="parTrans" cxnId="{F4186D07-03F7-427F-9FCE-0E7AE3EE8640}">
      <dgm:prSet/>
      <dgm:spPr/>
      <dgm:t>
        <a:bodyPr/>
        <a:lstStyle/>
        <a:p>
          <a:endParaRPr lang="en-US"/>
        </a:p>
      </dgm:t>
    </dgm:pt>
    <dgm:pt modelId="{3BCC637F-2115-4A98-ABDC-89BE9F0D1042}" type="sibTrans" cxnId="{F4186D07-03F7-427F-9FCE-0E7AE3EE8640}">
      <dgm:prSet/>
      <dgm:spPr/>
      <dgm:t>
        <a:bodyPr/>
        <a:lstStyle/>
        <a:p>
          <a:endParaRPr lang="en-US"/>
        </a:p>
      </dgm:t>
    </dgm:pt>
    <dgm:pt modelId="{1C290235-F05B-40E6-AB2B-719FF5FB9AD3}">
      <dgm:prSet phldrT="[Text]"/>
      <dgm:spPr/>
      <dgm:t>
        <a:bodyPr/>
        <a:lstStyle/>
        <a:p>
          <a:r>
            <a:rPr lang="en-US"/>
            <a:t>ALT creates one or two priority questions</a:t>
          </a:r>
        </a:p>
      </dgm:t>
    </dgm:pt>
    <dgm:pt modelId="{7F3B3D17-F94D-44F7-B244-D9D36F12070F}" type="parTrans" cxnId="{7F2DB2D7-7999-4F9D-AB31-84503F3B9F3D}">
      <dgm:prSet/>
      <dgm:spPr/>
      <dgm:t>
        <a:bodyPr/>
        <a:lstStyle/>
        <a:p>
          <a:endParaRPr lang="en-US"/>
        </a:p>
      </dgm:t>
    </dgm:pt>
    <dgm:pt modelId="{8A8D21DD-95F5-406A-A56E-80A35064695C}" type="sibTrans" cxnId="{7F2DB2D7-7999-4F9D-AB31-84503F3B9F3D}">
      <dgm:prSet/>
      <dgm:spPr/>
      <dgm:t>
        <a:bodyPr/>
        <a:lstStyle/>
        <a:p>
          <a:endParaRPr lang="en-US"/>
        </a:p>
      </dgm:t>
    </dgm:pt>
    <dgm:pt modelId="{A44C20A2-063F-406C-B674-E2BDD8C82102}">
      <dgm:prSet phldrT="[Text]"/>
      <dgm:spPr/>
      <dgm:t>
        <a:bodyPr/>
        <a:lstStyle/>
        <a:p>
          <a:r>
            <a:rPr lang="en-US"/>
            <a:t>Investigate the question</a:t>
          </a:r>
        </a:p>
      </dgm:t>
    </dgm:pt>
    <dgm:pt modelId="{82199162-C1C0-4948-857D-660BF413D8B7}" type="parTrans" cxnId="{838F153B-5B8E-49E9-A6D9-3290B2C7E0C2}">
      <dgm:prSet/>
      <dgm:spPr/>
      <dgm:t>
        <a:bodyPr/>
        <a:lstStyle/>
        <a:p>
          <a:endParaRPr lang="en-US"/>
        </a:p>
      </dgm:t>
    </dgm:pt>
    <dgm:pt modelId="{4A0D9584-A3CB-4927-AEE3-E0BFD6202C78}" type="sibTrans" cxnId="{838F153B-5B8E-49E9-A6D9-3290B2C7E0C2}">
      <dgm:prSet/>
      <dgm:spPr/>
      <dgm:t>
        <a:bodyPr/>
        <a:lstStyle/>
        <a:p>
          <a:endParaRPr lang="en-US"/>
        </a:p>
      </dgm:t>
    </dgm:pt>
    <dgm:pt modelId="{01599F17-83E6-468D-9C10-1632B225078B}">
      <dgm:prSet phldrT="[Text]"/>
      <dgm:spPr/>
      <dgm:t>
        <a:bodyPr/>
        <a:lstStyle/>
        <a:p>
          <a:r>
            <a:rPr lang="en-US"/>
            <a:t>Request additional data</a:t>
          </a:r>
        </a:p>
      </dgm:t>
    </dgm:pt>
    <dgm:pt modelId="{638AF384-3888-430B-A5DA-B4280F90FF85}" type="parTrans" cxnId="{15EB18CC-67FB-48A2-B2A6-79F7E01366E0}">
      <dgm:prSet/>
      <dgm:spPr/>
      <dgm:t>
        <a:bodyPr/>
        <a:lstStyle/>
        <a:p>
          <a:endParaRPr lang="en-US"/>
        </a:p>
      </dgm:t>
    </dgm:pt>
    <dgm:pt modelId="{54A341E5-D0B6-4A49-BFE0-6506CC8762B8}" type="sibTrans" cxnId="{15EB18CC-67FB-48A2-B2A6-79F7E01366E0}">
      <dgm:prSet/>
      <dgm:spPr/>
      <dgm:t>
        <a:bodyPr/>
        <a:lstStyle/>
        <a:p>
          <a:endParaRPr lang="en-US"/>
        </a:p>
      </dgm:t>
    </dgm:pt>
    <dgm:pt modelId="{34FFB93A-97FD-4BB4-B382-E038650831EE}">
      <dgm:prSet phldrT="[Text]"/>
      <dgm:spPr/>
      <dgm:t>
        <a:bodyPr/>
        <a:lstStyle/>
        <a:p>
          <a:r>
            <a:rPr lang="en-US"/>
            <a:t>Generate data-driven solutions</a:t>
          </a:r>
        </a:p>
      </dgm:t>
    </dgm:pt>
    <dgm:pt modelId="{184DFD4F-2C48-4FF6-BD8D-A5DBE03B0BB1}" type="parTrans" cxnId="{E659A9BE-B9D1-4433-B536-79D93A53386C}">
      <dgm:prSet/>
      <dgm:spPr/>
      <dgm:t>
        <a:bodyPr/>
        <a:lstStyle/>
        <a:p>
          <a:endParaRPr lang="en-US"/>
        </a:p>
      </dgm:t>
    </dgm:pt>
    <dgm:pt modelId="{CAEF67A8-D472-4585-8533-F872E8339199}" type="sibTrans" cxnId="{E659A9BE-B9D1-4433-B536-79D93A53386C}">
      <dgm:prSet/>
      <dgm:spPr/>
      <dgm:t>
        <a:bodyPr/>
        <a:lstStyle/>
        <a:p>
          <a:endParaRPr lang="en-US"/>
        </a:p>
      </dgm:t>
    </dgm:pt>
    <dgm:pt modelId="{4308E6C2-3786-4D4B-87EB-FF33B64AC3BD}" type="pres">
      <dgm:prSet presAssocID="{503DFCF4-FCBB-4F05-B6BF-ADD76590D1A2}" presName="CompostProcess" presStyleCnt="0">
        <dgm:presLayoutVars>
          <dgm:dir/>
          <dgm:resizeHandles val="exact"/>
        </dgm:presLayoutVars>
      </dgm:prSet>
      <dgm:spPr/>
    </dgm:pt>
    <dgm:pt modelId="{86B0A1EC-2C48-49A1-A5ED-03C2D6587479}" type="pres">
      <dgm:prSet presAssocID="{503DFCF4-FCBB-4F05-B6BF-ADD76590D1A2}" presName="arrow" presStyleLbl="bgShp" presStyleIdx="0" presStyleCnt="1"/>
      <dgm:spPr/>
    </dgm:pt>
    <dgm:pt modelId="{A9E84D5A-7E73-4F60-8237-DECA5225BA6C}" type="pres">
      <dgm:prSet presAssocID="{503DFCF4-FCBB-4F05-B6BF-ADD76590D1A2}" presName="linearProcess" presStyleCnt="0"/>
      <dgm:spPr/>
    </dgm:pt>
    <dgm:pt modelId="{8FD92820-8D0D-4015-A7F2-BDC3AF7736BB}" type="pres">
      <dgm:prSet presAssocID="{8743EC24-931D-40E0-A319-E5DC195F99B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034B5-1F01-4B17-BD6D-C522BDC919C2}" type="pres">
      <dgm:prSet presAssocID="{3BCC637F-2115-4A98-ABDC-89BE9F0D1042}" presName="sibTrans" presStyleCnt="0"/>
      <dgm:spPr/>
    </dgm:pt>
    <dgm:pt modelId="{483AA31E-AB12-4212-A300-7C23ED19B39D}" type="pres">
      <dgm:prSet presAssocID="{1C290235-F05B-40E6-AB2B-719FF5FB9AD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70D74-9F69-4F4C-A68D-DAF7FC7FF82D}" type="pres">
      <dgm:prSet presAssocID="{8A8D21DD-95F5-406A-A56E-80A35064695C}" presName="sibTrans" presStyleCnt="0"/>
      <dgm:spPr/>
    </dgm:pt>
    <dgm:pt modelId="{63F3D67A-8004-4158-A574-D774581EC38F}" type="pres">
      <dgm:prSet presAssocID="{01599F17-83E6-468D-9C10-1632B225078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C327B-387E-4BC8-9EF0-2CD75B736F4F}" type="pres">
      <dgm:prSet presAssocID="{54A341E5-D0B6-4A49-BFE0-6506CC8762B8}" presName="sibTrans" presStyleCnt="0"/>
      <dgm:spPr/>
    </dgm:pt>
    <dgm:pt modelId="{15B6BDBD-E5C4-4E9C-99B5-40F3C72FD2CC}" type="pres">
      <dgm:prSet presAssocID="{A44C20A2-063F-406C-B674-E2BDD8C8210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C5A76-CFBB-4E9A-8146-2F8D28F0314E}" type="pres">
      <dgm:prSet presAssocID="{4A0D9584-A3CB-4927-AEE3-E0BFD6202C78}" presName="sibTrans" presStyleCnt="0"/>
      <dgm:spPr/>
    </dgm:pt>
    <dgm:pt modelId="{74A8E2AE-3951-4642-8CC7-6C24C2AA8200}" type="pres">
      <dgm:prSet presAssocID="{34FFB93A-97FD-4BB4-B382-E038650831E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03714-D0FF-4105-87C5-26E5B7BA8A29}" type="presOf" srcId="{A44C20A2-063F-406C-B674-E2BDD8C82102}" destId="{15B6BDBD-E5C4-4E9C-99B5-40F3C72FD2CC}" srcOrd="0" destOrd="0" presId="urn:microsoft.com/office/officeart/2005/8/layout/hProcess9"/>
    <dgm:cxn modelId="{E659A9BE-B9D1-4433-B536-79D93A53386C}" srcId="{503DFCF4-FCBB-4F05-B6BF-ADD76590D1A2}" destId="{34FFB93A-97FD-4BB4-B382-E038650831EE}" srcOrd="4" destOrd="0" parTransId="{184DFD4F-2C48-4FF6-BD8D-A5DBE03B0BB1}" sibTransId="{CAEF67A8-D472-4585-8533-F872E8339199}"/>
    <dgm:cxn modelId="{2ABD1D75-9484-4571-94E7-28F7085EA523}" type="presOf" srcId="{503DFCF4-FCBB-4F05-B6BF-ADD76590D1A2}" destId="{4308E6C2-3786-4D4B-87EB-FF33B64AC3BD}" srcOrd="0" destOrd="0" presId="urn:microsoft.com/office/officeart/2005/8/layout/hProcess9"/>
    <dgm:cxn modelId="{293C59BE-525E-4A6C-823C-52D3DDB16256}" type="presOf" srcId="{01599F17-83E6-468D-9C10-1632B225078B}" destId="{63F3D67A-8004-4158-A574-D774581EC38F}" srcOrd="0" destOrd="0" presId="urn:microsoft.com/office/officeart/2005/8/layout/hProcess9"/>
    <dgm:cxn modelId="{7F2DB2D7-7999-4F9D-AB31-84503F3B9F3D}" srcId="{503DFCF4-FCBB-4F05-B6BF-ADD76590D1A2}" destId="{1C290235-F05B-40E6-AB2B-719FF5FB9AD3}" srcOrd="1" destOrd="0" parTransId="{7F3B3D17-F94D-44F7-B244-D9D36F12070F}" sibTransId="{8A8D21DD-95F5-406A-A56E-80A35064695C}"/>
    <dgm:cxn modelId="{838F153B-5B8E-49E9-A6D9-3290B2C7E0C2}" srcId="{503DFCF4-FCBB-4F05-B6BF-ADD76590D1A2}" destId="{A44C20A2-063F-406C-B674-E2BDD8C82102}" srcOrd="3" destOrd="0" parTransId="{82199162-C1C0-4948-857D-660BF413D8B7}" sibTransId="{4A0D9584-A3CB-4927-AEE3-E0BFD6202C78}"/>
    <dgm:cxn modelId="{15EB18CC-67FB-48A2-B2A6-79F7E01366E0}" srcId="{503DFCF4-FCBB-4F05-B6BF-ADD76590D1A2}" destId="{01599F17-83E6-468D-9C10-1632B225078B}" srcOrd="2" destOrd="0" parTransId="{638AF384-3888-430B-A5DA-B4280F90FF85}" sibTransId="{54A341E5-D0B6-4A49-BFE0-6506CC8762B8}"/>
    <dgm:cxn modelId="{E8283597-35F0-4C7E-A3CB-50C51587CC56}" type="presOf" srcId="{8743EC24-931D-40E0-A319-E5DC195F99BD}" destId="{8FD92820-8D0D-4015-A7F2-BDC3AF7736BB}" srcOrd="0" destOrd="0" presId="urn:microsoft.com/office/officeart/2005/8/layout/hProcess9"/>
    <dgm:cxn modelId="{28EE6B59-3A06-46CF-B981-98F7C729967E}" type="presOf" srcId="{34FFB93A-97FD-4BB4-B382-E038650831EE}" destId="{74A8E2AE-3951-4642-8CC7-6C24C2AA8200}" srcOrd="0" destOrd="0" presId="urn:microsoft.com/office/officeart/2005/8/layout/hProcess9"/>
    <dgm:cxn modelId="{95987071-307A-4A11-8A39-460C225D020E}" type="presOf" srcId="{1C290235-F05B-40E6-AB2B-719FF5FB9AD3}" destId="{483AA31E-AB12-4212-A300-7C23ED19B39D}" srcOrd="0" destOrd="0" presId="urn:microsoft.com/office/officeart/2005/8/layout/hProcess9"/>
    <dgm:cxn modelId="{F4186D07-03F7-427F-9FCE-0E7AE3EE8640}" srcId="{503DFCF4-FCBB-4F05-B6BF-ADD76590D1A2}" destId="{8743EC24-931D-40E0-A319-E5DC195F99BD}" srcOrd="0" destOrd="0" parTransId="{ADFE351A-C87E-406E-80AE-5A5D078DD224}" sibTransId="{3BCC637F-2115-4A98-ABDC-89BE9F0D1042}"/>
    <dgm:cxn modelId="{A68FF906-A884-4D13-B9F7-412180E1E99A}" type="presParOf" srcId="{4308E6C2-3786-4D4B-87EB-FF33B64AC3BD}" destId="{86B0A1EC-2C48-49A1-A5ED-03C2D6587479}" srcOrd="0" destOrd="0" presId="urn:microsoft.com/office/officeart/2005/8/layout/hProcess9"/>
    <dgm:cxn modelId="{AFE11A79-EF65-4C33-B366-D2B5784A7F2C}" type="presParOf" srcId="{4308E6C2-3786-4D4B-87EB-FF33B64AC3BD}" destId="{A9E84D5A-7E73-4F60-8237-DECA5225BA6C}" srcOrd="1" destOrd="0" presId="urn:microsoft.com/office/officeart/2005/8/layout/hProcess9"/>
    <dgm:cxn modelId="{270E7C7D-59EF-450C-BC7B-4525E512E740}" type="presParOf" srcId="{A9E84D5A-7E73-4F60-8237-DECA5225BA6C}" destId="{8FD92820-8D0D-4015-A7F2-BDC3AF7736BB}" srcOrd="0" destOrd="0" presId="urn:microsoft.com/office/officeart/2005/8/layout/hProcess9"/>
    <dgm:cxn modelId="{1ACDE5C4-A016-46CB-A249-D63D2082888E}" type="presParOf" srcId="{A9E84D5A-7E73-4F60-8237-DECA5225BA6C}" destId="{8F9034B5-1F01-4B17-BD6D-C522BDC919C2}" srcOrd="1" destOrd="0" presId="urn:microsoft.com/office/officeart/2005/8/layout/hProcess9"/>
    <dgm:cxn modelId="{23AF0A9A-55D0-4D88-B806-F5B310BA5C9A}" type="presParOf" srcId="{A9E84D5A-7E73-4F60-8237-DECA5225BA6C}" destId="{483AA31E-AB12-4212-A300-7C23ED19B39D}" srcOrd="2" destOrd="0" presId="urn:microsoft.com/office/officeart/2005/8/layout/hProcess9"/>
    <dgm:cxn modelId="{D3B046AB-4D50-4C37-A8C6-992667288360}" type="presParOf" srcId="{A9E84D5A-7E73-4F60-8237-DECA5225BA6C}" destId="{6D370D74-9F69-4F4C-A68D-DAF7FC7FF82D}" srcOrd="3" destOrd="0" presId="urn:microsoft.com/office/officeart/2005/8/layout/hProcess9"/>
    <dgm:cxn modelId="{50A62601-B29D-4FEC-A6FB-210DFF707FCC}" type="presParOf" srcId="{A9E84D5A-7E73-4F60-8237-DECA5225BA6C}" destId="{63F3D67A-8004-4158-A574-D774581EC38F}" srcOrd="4" destOrd="0" presId="urn:microsoft.com/office/officeart/2005/8/layout/hProcess9"/>
    <dgm:cxn modelId="{11187A4F-ECF2-43E6-9CD7-8D166C2E474F}" type="presParOf" srcId="{A9E84D5A-7E73-4F60-8237-DECA5225BA6C}" destId="{3C7C327B-387E-4BC8-9EF0-2CD75B736F4F}" srcOrd="5" destOrd="0" presId="urn:microsoft.com/office/officeart/2005/8/layout/hProcess9"/>
    <dgm:cxn modelId="{7DF3F73F-4E3C-492C-B80F-98D8606EB284}" type="presParOf" srcId="{A9E84D5A-7E73-4F60-8237-DECA5225BA6C}" destId="{15B6BDBD-E5C4-4E9C-99B5-40F3C72FD2CC}" srcOrd="6" destOrd="0" presId="urn:microsoft.com/office/officeart/2005/8/layout/hProcess9"/>
    <dgm:cxn modelId="{22F9B26E-9B45-4AB2-AE99-2D01A1038136}" type="presParOf" srcId="{A9E84D5A-7E73-4F60-8237-DECA5225BA6C}" destId="{965C5A76-CFBB-4E9A-8146-2F8D28F0314E}" srcOrd="7" destOrd="0" presId="urn:microsoft.com/office/officeart/2005/8/layout/hProcess9"/>
    <dgm:cxn modelId="{5E837E7C-32FE-48CF-AFB6-3F9D96CD7BDB}" type="presParOf" srcId="{A9E84D5A-7E73-4F60-8237-DECA5225BA6C}" destId="{74A8E2AE-3951-4642-8CC7-6C24C2AA82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0A1EC-2C48-49A1-A5ED-03C2D6587479}">
      <dsp:nvSpPr>
        <dsp:cNvPr id="0" name=""/>
        <dsp:cNvSpPr/>
      </dsp:nvSpPr>
      <dsp:spPr>
        <a:xfrm>
          <a:off x="628649" y="0"/>
          <a:ext cx="7124700" cy="44497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92820-8D0D-4015-A7F2-BDC3AF7736BB}">
      <dsp:nvSpPr>
        <dsp:cNvPr id="0" name=""/>
        <dsp:cNvSpPr/>
      </dsp:nvSpPr>
      <dsp:spPr>
        <a:xfrm>
          <a:off x="3683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ALT reviews high level school data</a:t>
          </a:r>
        </a:p>
      </dsp:txBody>
      <dsp:txXfrm>
        <a:off x="82301" y="1413546"/>
        <a:ext cx="1453270" cy="1622669"/>
      </dsp:txXfrm>
    </dsp:sp>
    <dsp:sp modelId="{483AA31E-AB12-4212-A300-7C23ED19B39D}">
      <dsp:nvSpPr>
        <dsp:cNvPr id="0" name=""/>
        <dsp:cNvSpPr/>
      </dsp:nvSpPr>
      <dsp:spPr>
        <a:xfrm>
          <a:off x="1694715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ALT creates one or two priority questions</a:t>
          </a:r>
        </a:p>
      </dsp:txBody>
      <dsp:txXfrm>
        <a:off x="1773333" y="1413546"/>
        <a:ext cx="1453270" cy="1622669"/>
      </dsp:txXfrm>
    </dsp:sp>
    <dsp:sp modelId="{63F3D67A-8004-4158-A574-D774581EC38F}">
      <dsp:nvSpPr>
        <dsp:cNvPr id="0" name=""/>
        <dsp:cNvSpPr/>
      </dsp:nvSpPr>
      <dsp:spPr>
        <a:xfrm>
          <a:off x="3385746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Request additional data</a:t>
          </a:r>
        </a:p>
      </dsp:txBody>
      <dsp:txXfrm>
        <a:off x="3464364" y="1413546"/>
        <a:ext cx="1453270" cy="1622669"/>
      </dsp:txXfrm>
    </dsp:sp>
    <dsp:sp modelId="{15B6BDBD-E5C4-4E9C-99B5-40F3C72FD2CC}">
      <dsp:nvSpPr>
        <dsp:cNvPr id="0" name=""/>
        <dsp:cNvSpPr/>
      </dsp:nvSpPr>
      <dsp:spPr>
        <a:xfrm>
          <a:off x="5076778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Investigate the question</a:t>
          </a:r>
        </a:p>
      </dsp:txBody>
      <dsp:txXfrm>
        <a:off x="5155396" y="1413546"/>
        <a:ext cx="1453270" cy="1622669"/>
      </dsp:txXfrm>
    </dsp:sp>
    <dsp:sp modelId="{74A8E2AE-3951-4642-8CC7-6C24C2AA8200}">
      <dsp:nvSpPr>
        <dsp:cNvPr id="0" name=""/>
        <dsp:cNvSpPr/>
      </dsp:nvSpPr>
      <dsp:spPr>
        <a:xfrm>
          <a:off x="6767810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Generate data-driven solutions</a:t>
          </a:r>
        </a:p>
      </dsp:txBody>
      <dsp:txXfrm>
        <a:off x="6846428" y="1413546"/>
        <a:ext cx="1453270" cy="1622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578BE-D880-4B21-841D-8885BC0F098E}">
      <dsp:nvSpPr>
        <dsp:cNvPr id="0" name=""/>
        <dsp:cNvSpPr/>
      </dsp:nvSpPr>
      <dsp:spPr>
        <a:xfrm>
          <a:off x="1348031" y="2553147"/>
          <a:ext cx="1566473" cy="13448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Attendance</a:t>
          </a:r>
          <a:endParaRPr lang="en-US" sz="1400" kern="1200" dirty="0"/>
        </a:p>
      </dsp:txBody>
      <dsp:txXfrm>
        <a:off x="1590642" y="2761436"/>
        <a:ext cx="1081251" cy="928286"/>
      </dsp:txXfrm>
    </dsp:sp>
    <dsp:sp modelId="{B0F49FCC-5E55-4C2D-97DD-B5D691E891D6}">
      <dsp:nvSpPr>
        <dsp:cNvPr id="0" name=""/>
        <dsp:cNvSpPr/>
      </dsp:nvSpPr>
      <dsp:spPr>
        <a:xfrm>
          <a:off x="1385407" y="3154523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AD3A1-BFCF-4FA7-BE7B-E4AC8C6FA630}">
      <dsp:nvSpPr>
        <dsp:cNvPr id="0" name=""/>
        <dsp:cNvSpPr/>
      </dsp:nvSpPr>
      <dsp:spPr>
        <a:xfrm>
          <a:off x="0" y="1809659"/>
          <a:ext cx="1566473" cy="134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131AA-5FA2-450D-95F6-CF4FA0DB943A}">
      <dsp:nvSpPr>
        <dsp:cNvPr id="0" name=""/>
        <dsp:cNvSpPr/>
      </dsp:nvSpPr>
      <dsp:spPr>
        <a:xfrm>
          <a:off x="1073109" y="2975900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2EEFD-2C09-4D47-8256-A0F4A7768907}">
      <dsp:nvSpPr>
        <dsp:cNvPr id="0" name=""/>
        <dsp:cNvSpPr/>
      </dsp:nvSpPr>
      <dsp:spPr>
        <a:xfrm>
          <a:off x="2696062" y="1805363"/>
          <a:ext cx="1566473" cy="13448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Behavior</a:t>
          </a:r>
          <a:endParaRPr lang="en-US" sz="1400" kern="1200" dirty="0"/>
        </a:p>
      </dsp:txBody>
      <dsp:txXfrm>
        <a:off x="2938673" y="2013652"/>
        <a:ext cx="1081251" cy="928286"/>
      </dsp:txXfrm>
    </dsp:sp>
    <dsp:sp modelId="{9F626CB3-4BD3-4C3A-885A-048E0950FA33}">
      <dsp:nvSpPr>
        <dsp:cNvPr id="0" name=""/>
        <dsp:cNvSpPr/>
      </dsp:nvSpPr>
      <dsp:spPr>
        <a:xfrm>
          <a:off x="3774155" y="2968741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833E3-A3D0-4B62-B11F-36CED114AAE6}">
      <dsp:nvSpPr>
        <dsp:cNvPr id="0" name=""/>
        <dsp:cNvSpPr/>
      </dsp:nvSpPr>
      <dsp:spPr>
        <a:xfrm>
          <a:off x="4043263" y="2550283"/>
          <a:ext cx="1566473" cy="134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B18AF-A2AB-4510-96D5-7DE65384AC3B}">
      <dsp:nvSpPr>
        <dsp:cNvPr id="0" name=""/>
        <dsp:cNvSpPr/>
      </dsp:nvSpPr>
      <dsp:spPr>
        <a:xfrm>
          <a:off x="4081470" y="3148796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9166F-5925-4D26-9DA3-B0F8E55B2062}">
      <dsp:nvSpPr>
        <dsp:cNvPr id="0" name=""/>
        <dsp:cNvSpPr/>
      </dsp:nvSpPr>
      <dsp:spPr>
        <a:xfrm>
          <a:off x="1348031" y="1066171"/>
          <a:ext cx="1566473" cy="13448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</a:t>
          </a:r>
          <a:endParaRPr lang="en-US" sz="1400" kern="1200" dirty="0"/>
        </a:p>
      </dsp:txBody>
      <dsp:txXfrm>
        <a:off x="1590642" y="1274460"/>
        <a:ext cx="1081251" cy="928286"/>
      </dsp:txXfrm>
    </dsp:sp>
    <dsp:sp modelId="{C1BFEE7F-A65F-43DC-9CD3-FF921F989785}">
      <dsp:nvSpPr>
        <dsp:cNvPr id="0" name=""/>
        <dsp:cNvSpPr/>
      </dsp:nvSpPr>
      <dsp:spPr>
        <a:xfrm>
          <a:off x="2421140" y="1091586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6124D-B263-4A0B-81CB-3A45FABCB6EC}">
      <dsp:nvSpPr>
        <dsp:cNvPr id="0" name=""/>
        <dsp:cNvSpPr/>
      </dsp:nvSpPr>
      <dsp:spPr>
        <a:xfrm>
          <a:off x="2696062" y="318388"/>
          <a:ext cx="1566473" cy="134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15FF9-1970-4C75-8036-C3F2D2389C5F}">
      <dsp:nvSpPr>
        <dsp:cNvPr id="0" name=""/>
        <dsp:cNvSpPr/>
      </dsp:nvSpPr>
      <dsp:spPr>
        <a:xfrm>
          <a:off x="2740083" y="914395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92F3-0AA3-4815-8EF8-79DEB14E5590}">
      <dsp:nvSpPr>
        <dsp:cNvPr id="0" name=""/>
        <dsp:cNvSpPr/>
      </dsp:nvSpPr>
      <dsp:spPr>
        <a:xfrm>
          <a:off x="4043263" y="1063307"/>
          <a:ext cx="1566473" cy="13448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Demographics</a:t>
          </a:r>
          <a:endParaRPr lang="en-US" sz="1400" kern="1200" dirty="0"/>
        </a:p>
      </dsp:txBody>
      <dsp:txXfrm>
        <a:off x="4285874" y="1271596"/>
        <a:ext cx="1081251" cy="928286"/>
      </dsp:txXfrm>
    </dsp:sp>
    <dsp:sp modelId="{B4F38DEB-B7EF-4FD7-8243-4CF57BDE3044}">
      <dsp:nvSpPr>
        <dsp:cNvPr id="0" name=""/>
        <dsp:cNvSpPr/>
      </dsp:nvSpPr>
      <dsp:spPr>
        <a:xfrm>
          <a:off x="5398770" y="1659315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BDCD7-5757-4FC4-A40E-A78CB91AB3C3}">
      <dsp:nvSpPr>
        <dsp:cNvPr id="0" name=""/>
        <dsp:cNvSpPr/>
      </dsp:nvSpPr>
      <dsp:spPr>
        <a:xfrm>
          <a:off x="5391294" y="1819324"/>
          <a:ext cx="1566473" cy="134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16194-E175-45E1-807B-29F788608516}">
      <dsp:nvSpPr>
        <dsp:cNvPr id="0" name=""/>
        <dsp:cNvSpPr/>
      </dsp:nvSpPr>
      <dsp:spPr>
        <a:xfrm>
          <a:off x="5696948" y="1843665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5F86C-10C4-405F-86A1-5850DE9F8223}">
      <dsp:nvSpPr>
        <dsp:cNvPr id="0" name=""/>
        <dsp:cNvSpPr/>
      </dsp:nvSpPr>
      <dsp:spPr>
        <a:xfrm>
          <a:off x="5391294" y="332706"/>
          <a:ext cx="1566473" cy="13448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Enrollment</a:t>
          </a:r>
          <a:endParaRPr lang="en-US" sz="1400" kern="1200" dirty="0"/>
        </a:p>
      </dsp:txBody>
      <dsp:txXfrm>
        <a:off x="5633905" y="540995"/>
        <a:ext cx="1081251" cy="928286"/>
      </dsp:txXfrm>
    </dsp:sp>
    <dsp:sp modelId="{D6A2EF43-B810-4FD6-AF1D-63378B6BFB84}">
      <dsp:nvSpPr>
        <dsp:cNvPr id="0" name=""/>
        <dsp:cNvSpPr/>
      </dsp:nvSpPr>
      <dsp:spPr>
        <a:xfrm>
          <a:off x="6746801" y="935515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19C77-F7E3-4F8E-9159-B250A30671DE}">
      <dsp:nvSpPr>
        <dsp:cNvPr id="0" name=""/>
        <dsp:cNvSpPr/>
      </dsp:nvSpPr>
      <dsp:spPr>
        <a:xfrm>
          <a:off x="6739326" y="1082995"/>
          <a:ext cx="1566473" cy="134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B3CD6-48EB-49A5-819E-4A1096BE7AD1}">
      <dsp:nvSpPr>
        <dsp:cNvPr id="0" name=""/>
        <dsp:cNvSpPr/>
      </dsp:nvSpPr>
      <dsp:spPr>
        <a:xfrm>
          <a:off x="7051624" y="1113064"/>
          <a:ext cx="182727" cy="15750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6D4DF-DA33-4C8D-BB4C-3AC81D74A2E9}">
      <dsp:nvSpPr>
        <dsp:cNvPr id="0" name=""/>
        <dsp:cNvSpPr/>
      </dsp:nvSpPr>
      <dsp:spPr>
        <a:xfrm rot="2563655">
          <a:off x="3246062" y="3121106"/>
          <a:ext cx="669742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669742" y="2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7D2BA-C514-48E2-B8AE-39551FA42F29}">
      <dsp:nvSpPr>
        <dsp:cNvPr id="0" name=""/>
        <dsp:cNvSpPr/>
      </dsp:nvSpPr>
      <dsp:spPr>
        <a:xfrm>
          <a:off x="3334940" y="2201898"/>
          <a:ext cx="745480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745480" y="2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38B2B-CBF9-4324-B298-A3977183B27A}">
      <dsp:nvSpPr>
        <dsp:cNvPr id="0" name=""/>
        <dsp:cNvSpPr/>
      </dsp:nvSpPr>
      <dsp:spPr>
        <a:xfrm rot="19036345">
          <a:off x="3246062" y="1282689"/>
          <a:ext cx="669742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669742" y="22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ACFE1-AE5B-49F0-B301-AFB1883E1AB9}">
      <dsp:nvSpPr>
        <dsp:cNvPr id="0" name=""/>
        <dsp:cNvSpPr/>
      </dsp:nvSpPr>
      <dsp:spPr>
        <a:xfrm>
          <a:off x="381001" y="990603"/>
          <a:ext cx="3246784" cy="27130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DA28F-FEC1-437F-BEDE-5680265C04D8}">
      <dsp:nvSpPr>
        <dsp:cNvPr id="0" name=""/>
        <dsp:cNvSpPr/>
      </dsp:nvSpPr>
      <dsp:spPr>
        <a:xfrm>
          <a:off x="3656489" y="591"/>
          <a:ext cx="1284312" cy="128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Possible Cause or Factor</a:t>
          </a:r>
          <a:endParaRPr lang="en-US" sz="1900" kern="1200" dirty="0"/>
        </a:p>
      </dsp:txBody>
      <dsp:txXfrm>
        <a:off x="3844572" y="188674"/>
        <a:ext cx="908146" cy="908146"/>
      </dsp:txXfrm>
    </dsp:sp>
    <dsp:sp modelId="{87D6AC6F-1DA6-4B52-9A6D-5E73E0B45572}">
      <dsp:nvSpPr>
        <dsp:cNvPr id="0" name=""/>
        <dsp:cNvSpPr/>
      </dsp:nvSpPr>
      <dsp:spPr>
        <a:xfrm>
          <a:off x="5069233" y="591"/>
          <a:ext cx="1926468" cy="128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</dsp:txBody>
      <dsp:txXfrm>
        <a:off x="5069233" y="591"/>
        <a:ext cx="1926468" cy="1284312"/>
      </dsp:txXfrm>
    </dsp:sp>
    <dsp:sp modelId="{75B55213-8673-44DF-B63D-4554E588D151}">
      <dsp:nvSpPr>
        <dsp:cNvPr id="0" name=""/>
        <dsp:cNvSpPr/>
      </dsp:nvSpPr>
      <dsp:spPr>
        <a:xfrm>
          <a:off x="4080421" y="1582725"/>
          <a:ext cx="1284312" cy="128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Possible Cause or Factor</a:t>
          </a:r>
          <a:endParaRPr lang="en-US" sz="1900" kern="1200" dirty="0"/>
        </a:p>
      </dsp:txBody>
      <dsp:txXfrm>
        <a:off x="4268504" y="1770808"/>
        <a:ext cx="908146" cy="908146"/>
      </dsp:txXfrm>
    </dsp:sp>
    <dsp:sp modelId="{35A15E97-A247-4B6E-B4AA-04EB2006FD9C}">
      <dsp:nvSpPr>
        <dsp:cNvPr id="0" name=""/>
        <dsp:cNvSpPr/>
      </dsp:nvSpPr>
      <dsp:spPr>
        <a:xfrm>
          <a:off x="5493164" y="1582725"/>
          <a:ext cx="1926468" cy="128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</dsp:txBody>
      <dsp:txXfrm>
        <a:off x="5493164" y="1582725"/>
        <a:ext cx="1926468" cy="1284312"/>
      </dsp:txXfrm>
    </dsp:sp>
    <dsp:sp modelId="{FDEC8644-6D68-454A-B6BF-A49D1AA03782}">
      <dsp:nvSpPr>
        <dsp:cNvPr id="0" name=""/>
        <dsp:cNvSpPr/>
      </dsp:nvSpPr>
      <dsp:spPr>
        <a:xfrm>
          <a:off x="3656489" y="3164859"/>
          <a:ext cx="1284312" cy="1284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Possible Cause or Factor</a:t>
          </a:r>
          <a:endParaRPr lang="en-US" sz="1900" kern="1200" dirty="0"/>
        </a:p>
      </dsp:txBody>
      <dsp:txXfrm>
        <a:off x="3844572" y="3352942"/>
        <a:ext cx="908146" cy="908146"/>
      </dsp:txXfrm>
    </dsp:sp>
    <dsp:sp modelId="{DDE95EE4-AD97-4A5C-A968-4330B7A6FED8}">
      <dsp:nvSpPr>
        <dsp:cNvPr id="0" name=""/>
        <dsp:cNvSpPr/>
      </dsp:nvSpPr>
      <dsp:spPr>
        <a:xfrm>
          <a:off x="5069233" y="3164859"/>
          <a:ext cx="1926468" cy="1284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Data Point</a:t>
          </a:r>
          <a:endParaRPr lang="en-US" sz="3000" kern="1200" dirty="0"/>
        </a:p>
      </dsp:txBody>
      <dsp:txXfrm>
        <a:off x="5069233" y="3164859"/>
        <a:ext cx="1926468" cy="1284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722D0-FD19-49F8-9E0C-35820269DD7D}">
      <dsp:nvSpPr>
        <dsp:cNvPr id="0" name=""/>
        <dsp:cNvSpPr/>
      </dsp:nvSpPr>
      <dsp:spPr>
        <a:xfrm>
          <a:off x="895350" y="0"/>
          <a:ext cx="1790700" cy="1790700"/>
        </a:xfrm>
        <a:prstGeom prst="triangl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Area of Concern</a:t>
          </a:r>
          <a:endParaRPr lang="en-US" sz="1500" kern="1200" dirty="0"/>
        </a:p>
      </dsp:txBody>
      <dsp:txXfrm>
        <a:off x="1343025" y="895350"/>
        <a:ext cx="895350" cy="895350"/>
      </dsp:txXfrm>
    </dsp:sp>
    <dsp:sp modelId="{2C974252-C268-4CF7-AB21-B3B37864AC0B}">
      <dsp:nvSpPr>
        <dsp:cNvPr id="0" name=""/>
        <dsp:cNvSpPr/>
      </dsp:nvSpPr>
      <dsp:spPr>
        <a:xfrm>
          <a:off x="0" y="1790700"/>
          <a:ext cx="1790700" cy="1790700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Point 1</a:t>
          </a:r>
          <a:endParaRPr lang="en-US" sz="1500" kern="1200" dirty="0"/>
        </a:p>
      </dsp:txBody>
      <dsp:txXfrm>
        <a:off x="447675" y="2686050"/>
        <a:ext cx="895350" cy="895350"/>
      </dsp:txXfrm>
    </dsp:sp>
    <dsp:sp modelId="{535C768A-2D8A-4491-AA90-8D50BD59032A}">
      <dsp:nvSpPr>
        <dsp:cNvPr id="0" name=""/>
        <dsp:cNvSpPr/>
      </dsp:nvSpPr>
      <dsp:spPr>
        <a:xfrm rot="10800000">
          <a:off x="895350" y="1790700"/>
          <a:ext cx="1790700" cy="1790700"/>
        </a:xfrm>
        <a:prstGeom prst="triangl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ANALYSIS</a:t>
          </a:r>
          <a:endParaRPr lang="en-US" sz="1500" b="1" kern="1200" dirty="0"/>
        </a:p>
      </dsp:txBody>
      <dsp:txXfrm rot="10800000">
        <a:off x="1343025" y="1790700"/>
        <a:ext cx="895350" cy="895350"/>
      </dsp:txXfrm>
    </dsp:sp>
    <dsp:sp modelId="{B6BCE406-6113-4C7A-923F-BAAFBF6DC977}">
      <dsp:nvSpPr>
        <dsp:cNvPr id="0" name=""/>
        <dsp:cNvSpPr/>
      </dsp:nvSpPr>
      <dsp:spPr>
        <a:xfrm>
          <a:off x="1790700" y="1790700"/>
          <a:ext cx="1790700" cy="1790700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Point 2</a:t>
          </a:r>
          <a:endParaRPr lang="en-US" sz="1500" kern="1200" dirty="0"/>
        </a:p>
      </dsp:txBody>
      <dsp:txXfrm>
        <a:off x="2238375" y="2686050"/>
        <a:ext cx="895350" cy="895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0A1EC-2C48-49A1-A5ED-03C2D6587479}">
      <dsp:nvSpPr>
        <dsp:cNvPr id="0" name=""/>
        <dsp:cNvSpPr/>
      </dsp:nvSpPr>
      <dsp:spPr>
        <a:xfrm>
          <a:off x="628649" y="0"/>
          <a:ext cx="7124700" cy="44497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92820-8D0D-4015-A7F2-BDC3AF7736BB}">
      <dsp:nvSpPr>
        <dsp:cNvPr id="0" name=""/>
        <dsp:cNvSpPr/>
      </dsp:nvSpPr>
      <dsp:spPr>
        <a:xfrm>
          <a:off x="3683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ALT reviews high level school data</a:t>
          </a:r>
        </a:p>
      </dsp:txBody>
      <dsp:txXfrm>
        <a:off x="82301" y="1413546"/>
        <a:ext cx="1453270" cy="1622669"/>
      </dsp:txXfrm>
    </dsp:sp>
    <dsp:sp modelId="{483AA31E-AB12-4212-A300-7C23ED19B39D}">
      <dsp:nvSpPr>
        <dsp:cNvPr id="0" name=""/>
        <dsp:cNvSpPr/>
      </dsp:nvSpPr>
      <dsp:spPr>
        <a:xfrm>
          <a:off x="1694715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ALT creates one or two priority questions</a:t>
          </a:r>
        </a:p>
      </dsp:txBody>
      <dsp:txXfrm>
        <a:off x="1773333" y="1413546"/>
        <a:ext cx="1453270" cy="1622669"/>
      </dsp:txXfrm>
    </dsp:sp>
    <dsp:sp modelId="{63F3D67A-8004-4158-A574-D774581EC38F}">
      <dsp:nvSpPr>
        <dsp:cNvPr id="0" name=""/>
        <dsp:cNvSpPr/>
      </dsp:nvSpPr>
      <dsp:spPr>
        <a:xfrm>
          <a:off x="3385746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Request additional data</a:t>
          </a:r>
        </a:p>
      </dsp:txBody>
      <dsp:txXfrm>
        <a:off x="3464364" y="1413546"/>
        <a:ext cx="1453270" cy="1622669"/>
      </dsp:txXfrm>
    </dsp:sp>
    <dsp:sp modelId="{15B6BDBD-E5C4-4E9C-99B5-40F3C72FD2CC}">
      <dsp:nvSpPr>
        <dsp:cNvPr id="0" name=""/>
        <dsp:cNvSpPr/>
      </dsp:nvSpPr>
      <dsp:spPr>
        <a:xfrm>
          <a:off x="5076778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Investigate the question</a:t>
          </a:r>
        </a:p>
      </dsp:txBody>
      <dsp:txXfrm>
        <a:off x="5155396" y="1413546"/>
        <a:ext cx="1453270" cy="1622669"/>
      </dsp:txXfrm>
    </dsp:sp>
    <dsp:sp modelId="{74A8E2AE-3951-4642-8CC7-6C24C2AA8200}">
      <dsp:nvSpPr>
        <dsp:cNvPr id="0" name=""/>
        <dsp:cNvSpPr/>
      </dsp:nvSpPr>
      <dsp:spPr>
        <a:xfrm>
          <a:off x="6767810" y="1334928"/>
          <a:ext cx="1610506" cy="1779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Generate data-driven solutions</a:t>
          </a:r>
        </a:p>
      </dsp:txBody>
      <dsp:txXfrm>
        <a:off x="6846428" y="1413546"/>
        <a:ext cx="1453270" cy="1622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C6391B2-152C-4CBC-AEC6-0295ABB29DE8}" type="datetime1">
              <a:rPr lang="en-US" altLang="en-US"/>
              <a:pPr/>
              <a:t>6/16/2015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739466-64B5-465C-9FC9-CD064D5F6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702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F4DBF3-BC35-47DF-8932-0DCEC34565C9}" type="datetime1">
              <a:rPr lang="en-US" altLang="en-US"/>
              <a:pPr/>
              <a:t>6/16/2015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Geneva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1B5FFF-93C1-4C52-9A93-4A599EF7B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25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Geneva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107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Geneva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D946B3F-2722-4547-BEA3-A8CB732B4A0D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5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(53)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355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(55)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28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(57)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23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(59)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7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(60)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67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(63)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0" dirty="0" smtClean="0"/>
              <a:t> (66)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664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 (68)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1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(70)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56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(75)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24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0" dirty="0" smtClean="0"/>
              <a:t> (85)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62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(87)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834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(89)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73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0" dirty="0" smtClean="0"/>
              <a:t> (90)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55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66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(8)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1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9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(15)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8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(45)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(50)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8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(51)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B5FFF-93C1-4C52-9A93-4A599EF7BD9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81000" y="6515100"/>
            <a:ext cx="8382000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dist" eaLnBrk="1" hangingPunct="1">
              <a:defRPr/>
            </a:pPr>
            <a:r>
              <a:rPr lang="en-US" sz="900" dirty="0" smtClean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1200 First Street, NE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Washington, DC  20002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T  202.442.5885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F  202.442.5026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dcps.dc.gov</a:t>
            </a:r>
            <a:endParaRPr lang="en-US" sz="1800" dirty="0" smtClean="0">
              <a:solidFill>
                <a:srgbClr val="005283"/>
              </a:solidFill>
            </a:endParaRPr>
          </a:p>
        </p:txBody>
      </p:sp>
      <p:pic>
        <p:nvPicPr>
          <p:cNvPr id="6" name="Picture 5" descr="DCPS_logo_medi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382000" cy="3352800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4800" spc="-100" baseline="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8382000" cy="381000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47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82000" cy="685799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2000"/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81000" y="2362200"/>
            <a:ext cx="8382000" cy="3886200"/>
          </a:xfrm>
        </p:spPr>
        <p:txBody>
          <a:bodyPr/>
          <a:lstStyle>
            <a:lvl1pPr>
              <a:buClr>
                <a:srgbClr val="0098DB"/>
              </a:buClr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2015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E2028F08-A22A-4061-90EE-4A343F6B8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48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4038600" cy="914400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1400">
                <a:solidFill>
                  <a:srgbClr val="A4AEB5"/>
                </a:solidFill>
              </a:defRPr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1000" y="1752600"/>
            <a:ext cx="4038600" cy="3124200"/>
          </a:xfrm>
        </p:spPr>
        <p:txBody>
          <a:bodyPr/>
          <a:lstStyle>
            <a:lvl1pPr>
              <a:buFontTx/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724400" y="4953000"/>
            <a:ext cx="4038600" cy="914400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1400">
                <a:solidFill>
                  <a:srgbClr val="A4AEB5"/>
                </a:solidFill>
              </a:defRPr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24400" y="1752600"/>
            <a:ext cx="4038600" cy="3124200"/>
          </a:xfrm>
        </p:spPr>
        <p:txBody>
          <a:bodyPr/>
          <a:lstStyle>
            <a:lvl1pPr>
              <a:buFontTx/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6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1, 2010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CFC2C181-B8FC-4FDB-B6A5-56DB241EC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94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211763"/>
          </a:xfrm>
        </p:spPr>
        <p:txBody>
          <a:bodyPr/>
          <a:lstStyle>
            <a:lvl1pPr marL="0">
              <a:lnSpc>
                <a:spcPct val="120000"/>
              </a:lnSpc>
              <a:spcBef>
                <a:spcPts val="600"/>
              </a:spcBef>
              <a:buClr>
                <a:srgbClr val="0098DB"/>
              </a:buClr>
              <a:buFontTx/>
              <a:buNone/>
              <a:defRPr sz="2000">
                <a:solidFill>
                  <a:srgbClr val="A4AEB5"/>
                </a:solidFill>
              </a:defRPr>
            </a:lvl1pPr>
            <a:lvl2pPr>
              <a:buClr>
                <a:srgbClr val="0098DB"/>
              </a:buClr>
              <a:buFontTx/>
              <a:buNone/>
              <a:defRPr sz="1800"/>
            </a:lvl2pPr>
            <a:lvl3pPr>
              <a:buClr>
                <a:srgbClr val="0098DB"/>
              </a:buClr>
              <a:buFontTx/>
              <a:buNone/>
              <a:defRPr sz="1600"/>
            </a:lvl3pPr>
            <a:lvl4pPr>
              <a:buClr>
                <a:srgbClr val="0098DB"/>
              </a:buClr>
              <a:buFontTx/>
              <a:buNone/>
              <a:defRPr sz="1400"/>
            </a:lvl4pPr>
            <a:lvl5pPr>
              <a:buClr>
                <a:srgbClr val="0098DB"/>
              </a:buCl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</p:spPr>
        <p:txBody>
          <a:bodyPr/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  <a:lvl2pPr>
              <a:buNone/>
              <a:defRPr sz="1100" b="1">
                <a:solidFill>
                  <a:schemeClr val="bg1"/>
                </a:solidFill>
              </a:defRPr>
            </a:lvl2pPr>
            <a:lvl3pPr>
              <a:buNone/>
              <a:defRPr sz="1100" b="1">
                <a:solidFill>
                  <a:schemeClr val="bg1"/>
                </a:solidFill>
              </a:defRPr>
            </a:lvl3pPr>
            <a:lvl4pPr>
              <a:buNone/>
              <a:defRPr sz="1100" b="1">
                <a:solidFill>
                  <a:schemeClr val="bg1"/>
                </a:solidFill>
              </a:defRPr>
            </a:lvl4pPr>
            <a:lvl5pPr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1, 2010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D0DF6798-23CF-4E09-A949-9303BB8B2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44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1"/>
            <a:ext cx="8382000" cy="1143000"/>
          </a:xfrm>
        </p:spPr>
        <p:txBody>
          <a:bodyPr anchor="ctr"/>
          <a:lstStyle>
            <a:lvl1pPr>
              <a:defRPr sz="4400" spc="-1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1, 2010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0E0AA99E-F911-430D-A0B9-1351BFA26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121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13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CPS_logo_medi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81000" y="6515100"/>
            <a:ext cx="8382000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dist" eaLnBrk="1" hangingPunct="1">
              <a:defRPr/>
            </a:pPr>
            <a:r>
              <a:rPr lang="en-US" sz="900" dirty="0" smtClean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1200 First Street, NE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Washington, DC  20002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T  202.442.5885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F  202.442.5026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dcps.dc.gov</a:t>
            </a:r>
            <a:endParaRPr lang="en-US" sz="1800" dirty="0" smtClean="0">
              <a:solidFill>
                <a:srgbClr val="00528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5334000" cy="3352800"/>
          </a:xfrm>
        </p:spPr>
        <p:txBody>
          <a:bodyPr anchor="t">
            <a:normAutofit/>
          </a:bodyPr>
          <a:lstStyle>
            <a:lvl1pPr>
              <a:defRPr sz="4400" baseline="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5334000" cy="381000"/>
          </a:xfrm>
        </p:spPr>
        <p:txBody>
          <a:bodyPr anchor="b"/>
          <a:lstStyle>
            <a:lvl1pPr marL="0" indent="0">
              <a:buNone/>
              <a:defRPr sz="22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867400" y="2362200"/>
            <a:ext cx="2895600" cy="3733800"/>
          </a:xfrm>
        </p:spPr>
        <p:txBody>
          <a:bodyPr/>
          <a:lstStyle>
            <a:lvl1pPr>
              <a:buFontTx/>
              <a:buNone/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40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81000" y="6515100"/>
            <a:ext cx="8382000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dist" eaLnBrk="1" hangingPunct="1">
              <a:defRPr/>
            </a:pPr>
            <a:r>
              <a:rPr lang="en-US" sz="900" dirty="0" smtClean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1200 First Street, NE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Washington, DC  20002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T  202.442.5885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F  202.442.5026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dcps.dc.gov</a:t>
            </a:r>
            <a:endParaRPr lang="en-US" sz="1800" dirty="0" smtClean="0">
              <a:solidFill>
                <a:srgbClr val="005283"/>
              </a:solidFill>
            </a:endParaRPr>
          </a:p>
        </p:txBody>
      </p:sp>
      <p:pic>
        <p:nvPicPr>
          <p:cNvPr id="8" name="Picture 5" descr="DCPS_logo_medi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3352800" cy="3352800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1000" y="2362200"/>
            <a:ext cx="3352800" cy="381000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86200" y="2362200"/>
            <a:ext cx="4876800" cy="3733800"/>
          </a:xfrm>
        </p:spPr>
        <p:txBody>
          <a:bodyPr/>
          <a:lstStyle>
            <a:lvl1pPr>
              <a:buFontTx/>
              <a:buNone/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576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81000" y="6515100"/>
            <a:ext cx="8382000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dist" eaLnBrk="1" hangingPunct="1">
              <a:defRPr/>
            </a:pPr>
            <a:r>
              <a:rPr lang="en-US" sz="900" dirty="0" smtClean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1200 First Street, NE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Washington, DC  20002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T  202.442.5885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F  202.442.5026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dcps.dc.gov</a:t>
            </a:r>
            <a:endParaRPr lang="en-US" sz="1800" dirty="0" smtClean="0">
              <a:solidFill>
                <a:srgbClr val="005283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1000" y="5334000"/>
            <a:ext cx="8382000" cy="762000"/>
          </a:xfrm>
          <a:prstGeom prst="rect">
            <a:avLst/>
          </a:prstGeom>
          <a:solidFill>
            <a:srgbClr val="005283">
              <a:alpha val="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Geneva" pitchFamily="-110" charset="-128"/>
            </a:endParaRPr>
          </a:p>
        </p:txBody>
      </p:sp>
      <p:pic>
        <p:nvPicPr>
          <p:cNvPr id="7" name="Picture 5" descr="DCPS_logo_medi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1000" y="1676400"/>
            <a:ext cx="8382000" cy="4419600"/>
          </a:xfrm>
        </p:spPr>
        <p:txBody>
          <a:bodyPr/>
          <a:lstStyle>
            <a:lvl1pPr>
              <a:buFontTx/>
              <a:buNone/>
              <a:defRPr sz="1800"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0"/>
            <a:ext cx="8382000" cy="7620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rgbClr val="00528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Capitol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g_capitol_a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3820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81000" y="6515100"/>
            <a:ext cx="8382000" cy="2301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dist" eaLnBrk="1" hangingPunct="1">
              <a:defRPr/>
            </a:pPr>
            <a:r>
              <a:rPr lang="en-US" sz="900" dirty="0" smtClean="0">
                <a:solidFill>
                  <a:srgbClr val="005283"/>
                </a:solidFill>
              </a:rPr>
              <a:t>District of Columbia Public Schools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1200 First Street, NE  </a:t>
            </a:r>
            <a:r>
              <a:rPr lang="en-US" sz="900" dirty="0" smtClean="0">
                <a:solidFill>
                  <a:srgbClr val="BFBFBF"/>
                </a:solidFill>
              </a:rPr>
              <a:t>|</a:t>
            </a:r>
            <a:r>
              <a:rPr lang="en-US" sz="900" dirty="0" smtClean="0">
                <a:solidFill>
                  <a:srgbClr val="005283"/>
                </a:solidFill>
              </a:rPr>
              <a:t>  Washington, DC  20002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T  202.442.5885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F  202.442.5026 </a:t>
            </a:r>
            <a:r>
              <a:rPr lang="en-US" sz="900" dirty="0" smtClean="0">
                <a:solidFill>
                  <a:srgbClr val="BFBFBF"/>
                </a:solidFill>
              </a:rPr>
              <a:t> |  </a:t>
            </a:r>
            <a:r>
              <a:rPr lang="en-US" sz="900" dirty="0" smtClean="0">
                <a:solidFill>
                  <a:srgbClr val="005283"/>
                </a:solidFill>
              </a:rPr>
              <a:t>dcps.dc.gov</a:t>
            </a:r>
            <a:endParaRPr lang="en-US" sz="1800" dirty="0" smtClean="0">
              <a:solidFill>
                <a:srgbClr val="005283"/>
              </a:solidFill>
            </a:endParaRPr>
          </a:p>
        </p:txBody>
      </p:sp>
      <p:pic>
        <p:nvPicPr>
          <p:cNvPr id="7" name="Picture 5" descr="DCPS_logo_mediu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51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38200" y="2765540"/>
            <a:ext cx="4495800" cy="2492260"/>
          </a:xfrm>
        </p:spPr>
        <p:txBody>
          <a:bodyPr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4495800" cy="403340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rgbClr val="A4AEB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8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49763"/>
          </a:xfrm>
        </p:spPr>
        <p:txBody>
          <a:bodyPr/>
          <a:lstStyle>
            <a:lvl1pPr marL="228600" indent="-228600">
              <a:buClr>
                <a:srgbClr val="005283"/>
              </a:buClr>
              <a:buFont typeface="Wingdings" charset="2"/>
              <a:buChar char="§"/>
              <a:defRPr sz="2000"/>
            </a:lvl1pPr>
            <a:lvl2pPr marL="594360" indent="-228600"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  <a:defRPr sz="1800"/>
            </a:lvl2pPr>
            <a:lvl3pPr>
              <a:buClr>
                <a:srgbClr val="005283"/>
              </a:buClr>
              <a:buFont typeface="Lucida Grande"/>
              <a:buChar char="-"/>
              <a:defRPr sz="1600"/>
            </a:lvl3pPr>
            <a:lvl4pPr>
              <a:buClr>
                <a:schemeClr val="tx2">
                  <a:lumMod val="60000"/>
                  <a:lumOff val="40000"/>
                </a:schemeClr>
              </a:buClr>
              <a:buFont typeface="Wingdings" charset="2"/>
              <a:buChar char="Ø"/>
              <a:defRPr sz="1400"/>
            </a:lvl4pPr>
            <a:lvl5pPr>
              <a:buClr>
                <a:srgbClr val="005283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  <a:solidFill>
            <a:srgbClr val="005283"/>
          </a:solidFill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2015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83483DA7-6902-4C13-B41D-D3DE0F725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6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6775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49763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2000"/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  <a:solidFill>
            <a:srgbClr val="005283"/>
          </a:solidFill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2015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2D2C83A3-937A-4380-ADBB-543B4B65F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1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81000" y="4465638"/>
            <a:ext cx="4038600" cy="1587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724400" y="4464050"/>
            <a:ext cx="40386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8363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82000" cy="1828800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2000"/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81000" y="4106102"/>
            <a:ext cx="4038600" cy="362708"/>
          </a:xfrm>
        </p:spPr>
        <p:txBody>
          <a:bodyPr/>
          <a:lstStyle>
            <a:lvl1pPr marL="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 sz="1600" b="1"/>
            </a:lvl1pPr>
            <a:lvl2pPr marL="0">
              <a:buClr>
                <a:srgbClr val="0098DB"/>
              </a:buClr>
              <a:buFont typeface="Wingdings" charset="2"/>
              <a:buNone/>
              <a:defRPr sz="1800" b="1"/>
            </a:lvl2pPr>
            <a:lvl3pPr>
              <a:buClr>
                <a:srgbClr val="0098DB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81000" y="4465637"/>
            <a:ext cx="4038600" cy="1630363"/>
          </a:xfrm>
        </p:spPr>
        <p:txBody>
          <a:bodyPr/>
          <a:lstStyle>
            <a:lvl1pPr marL="228600" indent="-228600">
              <a:buClr>
                <a:srgbClr val="005283"/>
              </a:buClr>
              <a:buFont typeface="Wingdings" charset="2"/>
              <a:buChar char="§"/>
              <a:defRPr sz="1600"/>
            </a:lvl1pPr>
            <a:lvl2pPr>
              <a:buClr>
                <a:srgbClr val="0098DB"/>
              </a:buClr>
              <a:buFont typeface="Wingdings" charset="2"/>
              <a:buChar char="§"/>
              <a:defRPr sz="1800"/>
            </a:lvl2pPr>
            <a:lvl3pPr>
              <a:buClr>
                <a:srgbClr val="0098DB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724400" y="4106102"/>
            <a:ext cx="4038600" cy="361123"/>
          </a:xfrm>
        </p:spPr>
        <p:txBody>
          <a:bodyPr/>
          <a:lstStyle>
            <a:lvl1pPr marL="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 sz="1600" b="1"/>
            </a:lvl1pPr>
            <a:lvl2pPr marL="0">
              <a:buClr>
                <a:srgbClr val="0098DB"/>
              </a:buClr>
              <a:buFont typeface="Wingdings" charset="2"/>
              <a:buNone/>
              <a:defRPr sz="1800" b="1"/>
            </a:lvl2pPr>
            <a:lvl3pPr>
              <a:buClr>
                <a:srgbClr val="0098DB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724400" y="4465637"/>
            <a:ext cx="4038600" cy="1630363"/>
          </a:xfrm>
        </p:spPr>
        <p:txBody>
          <a:bodyPr/>
          <a:lstStyle>
            <a:lvl1pPr marL="228600" indent="-228600">
              <a:buClr>
                <a:srgbClr val="005283"/>
              </a:buClr>
              <a:buFont typeface="Wingdings" charset="2"/>
              <a:buChar char="§"/>
              <a:defRPr sz="1600"/>
            </a:lvl1pPr>
            <a:lvl2pPr>
              <a:buClr>
                <a:srgbClr val="0098DB"/>
              </a:buClr>
              <a:buFont typeface="Wingdings" charset="2"/>
              <a:buChar char="§"/>
              <a:defRPr sz="1800"/>
            </a:lvl2pPr>
            <a:lvl3pPr>
              <a:buClr>
                <a:srgbClr val="0098DB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8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1, 2010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2C6ADF38-05FE-4CBE-8AEB-485CCF657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04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81000" y="381000"/>
            <a:ext cx="8382000" cy="276225"/>
          </a:xfrm>
          <a:prstGeom prst="rect">
            <a:avLst/>
          </a:prstGeom>
          <a:solidFill>
            <a:srgbClr val="005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b="1" dirty="0" smtClean="0">
              <a:solidFill>
                <a:schemeClr val="bg1"/>
              </a:solidFill>
              <a:latin typeface="Calibri" charset="0"/>
              <a:cs typeface="Geneva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81000" y="1524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81000" y="6477000"/>
            <a:ext cx="8382000" cy="1588"/>
          </a:xfrm>
          <a:prstGeom prst="line">
            <a:avLst/>
          </a:prstGeom>
          <a:ln w="6350" cap="flat" cmpd="sng" algn="ctr">
            <a:solidFill>
              <a:srgbClr val="A4AEB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7225"/>
            <a:ext cx="8382000" cy="868363"/>
          </a:xfrm>
        </p:spPr>
        <p:txBody>
          <a:bodyPr/>
          <a:lstStyle>
            <a:lvl1pPr>
              <a:defRPr sz="2800">
                <a:solidFill>
                  <a:srgbClr val="00528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82000" cy="533399"/>
          </a:xfrm>
        </p:spPr>
        <p:txBody>
          <a:bodyPr/>
          <a:lstStyle>
            <a:lvl1pPr marL="0">
              <a:buClr>
                <a:srgbClr val="0098DB"/>
              </a:buClr>
              <a:buFont typeface="Wingdings" charset="2"/>
              <a:buNone/>
              <a:defRPr sz="2000"/>
            </a:lvl1pPr>
            <a:lvl2pPr>
              <a:buClr>
                <a:srgbClr val="0098DB"/>
              </a:buClr>
              <a:buFont typeface="Wingdings" charset="2"/>
              <a:buNone/>
              <a:defRPr sz="1800"/>
            </a:lvl2pPr>
            <a:lvl3pPr>
              <a:buClr>
                <a:srgbClr val="0098DB"/>
              </a:buClr>
              <a:buFont typeface="Wingdings" charset="2"/>
              <a:buNone/>
              <a:defRPr sz="1800"/>
            </a:lvl3pPr>
            <a:lvl4pPr>
              <a:buClr>
                <a:srgbClr val="0098DB"/>
              </a:buClr>
              <a:buFont typeface="Wingdings" charset="2"/>
              <a:buNone/>
              <a:defRPr sz="1800"/>
            </a:lvl4pPr>
            <a:lvl5pPr>
              <a:buClr>
                <a:srgbClr val="0098DB"/>
              </a:buClr>
              <a:buFont typeface="Wingdings" charset="2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382000" cy="276225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1100" b="1">
                <a:solidFill>
                  <a:schemeClr val="bg1"/>
                </a:solidFill>
              </a:defRPr>
            </a:lvl2pPr>
            <a:lvl3pPr>
              <a:buFontTx/>
              <a:buNone/>
              <a:defRPr sz="1100" b="1">
                <a:solidFill>
                  <a:schemeClr val="bg1"/>
                </a:solidFill>
              </a:defRPr>
            </a:lvl3pPr>
            <a:lvl4pPr>
              <a:buFontTx/>
              <a:buNone/>
              <a:defRPr sz="1100" b="1">
                <a:solidFill>
                  <a:schemeClr val="bg1"/>
                </a:solidFill>
              </a:defRPr>
            </a:lvl4pPr>
            <a:lvl5pPr>
              <a:buFontTx/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381000" y="2209801"/>
            <a:ext cx="4038600" cy="3886200"/>
          </a:xfrm>
        </p:spPr>
        <p:txBody>
          <a:bodyPr/>
          <a:lstStyle>
            <a:lvl1pPr marL="228600" indent="-228600">
              <a:buClr>
                <a:srgbClr val="005283"/>
              </a:buClr>
              <a:buFont typeface="Wingdings" charset="2"/>
              <a:buChar char="§"/>
              <a:defRPr sz="1600"/>
            </a:lvl1pPr>
            <a:lvl2pPr>
              <a:buClr>
                <a:srgbClr val="0098DB"/>
              </a:buClr>
              <a:buFont typeface="Wingdings" charset="2"/>
              <a:buChar char="§"/>
              <a:defRPr sz="1800"/>
            </a:lvl2pPr>
            <a:lvl3pPr>
              <a:buClr>
                <a:srgbClr val="0098DB"/>
              </a:buClr>
              <a:buFont typeface="Wingdings" charset="2"/>
              <a:buChar char="§"/>
              <a:defRPr sz="1600"/>
            </a:lvl3pPr>
            <a:lvl4pPr>
              <a:buClr>
                <a:srgbClr val="0098DB"/>
              </a:buClr>
              <a:buFont typeface="Wingdings" charset="2"/>
              <a:buChar char="§"/>
              <a:defRPr sz="1400"/>
            </a:lvl4pPr>
            <a:lvl5pPr>
              <a:buClr>
                <a:srgbClr val="0098DB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6"/>
          </p:nvPr>
        </p:nvSpPr>
        <p:spPr>
          <a:xfrm>
            <a:off x="4648200" y="2209800"/>
            <a:ext cx="4114800" cy="3886200"/>
          </a:xfrm>
        </p:spPr>
        <p:txBody>
          <a:bodyPr/>
          <a:lstStyle>
            <a:lvl1pPr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7"/>
          </p:nvPr>
        </p:nvSpPr>
        <p:spPr>
          <a:xfrm>
            <a:off x="381000" y="6477000"/>
            <a:ext cx="601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283"/>
                </a:solidFill>
                <a:latin typeface="Arial" charset="0"/>
                <a:ea typeface="Geneva" pitchFamily="-110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District of Columbia Public Schools  </a:t>
            </a:r>
            <a:r>
              <a:rPr lang="en-US" dirty="0">
                <a:solidFill>
                  <a:srgbClr val="BFBFBF"/>
                </a:solidFill>
              </a:rPr>
              <a:t>|</a:t>
            </a:r>
            <a:r>
              <a:rPr lang="en-US" dirty="0"/>
              <a:t>  </a:t>
            </a:r>
            <a:r>
              <a:rPr lang="en-US" dirty="0" smtClean="0"/>
              <a:t>July </a:t>
            </a:r>
            <a:r>
              <a:rPr lang="en-US" dirty="0"/>
              <a:t>1, 2010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5283"/>
                </a:solidFill>
                <a:latin typeface="Arial Bold" pitchFamily="-84" charset="0"/>
              </a:defRPr>
            </a:lvl1pPr>
          </a:lstStyle>
          <a:p>
            <a:fld id="{68484051-4CCB-4AA7-928D-04698B71B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  <p:sldLayoutId id="2147484664" r:id="rId13"/>
    <p:sldLayoutId id="2147484651" r:id="rId14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7F7F7F"/>
          </a:solidFill>
          <a:latin typeface="+mj-lt"/>
          <a:ea typeface="ＭＳ Ｐゴシック" pitchFamily="34" charset="-128"/>
          <a:cs typeface="Geneva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ＭＳ Ｐゴシック" pitchFamily="34" charset="-128"/>
          <a:cs typeface="Geneva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ＭＳ Ｐゴシック" pitchFamily="34" charset="-128"/>
          <a:cs typeface="Geneva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ＭＳ Ｐゴシック" pitchFamily="34" charset="-128"/>
          <a:cs typeface="Geneva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ＭＳ Ｐゴシック" pitchFamily="34" charset="-128"/>
          <a:cs typeface="Geneva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Geneva" pitchFamily="-107" charset="-128"/>
          <a:cs typeface="Geneva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Geneva" pitchFamily="-107" charset="-128"/>
          <a:cs typeface="Geneva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Geneva" pitchFamily="-107" charset="-128"/>
          <a:cs typeface="Geneva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7F7F7F"/>
          </a:solidFill>
          <a:latin typeface="Calibri" pitchFamily="-107" charset="0"/>
          <a:ea typeface="Geneva" pitchFamily="-107" charset="-128"/>
          <a:cs typeface="Geneva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34" charset="-128"/>
          <a:cs typeface="Geneva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Geneva" pitchFamily="-107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jmorrisdc@g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xcelClas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ctrTitle"/>
          </p:nvPr>
        </p:nvSpPr>
        <p:spPr>
          <a:xfrm>
            <a:off x="838200" y="2765425"/>
            <a:ext cx="4495800" cy="2492375"/>
          </a:xfrm>
        </p:spPr>
        <p:txBody>
          <a:bodyPr/>
          <a:lstStyle/>
          <a:p>
            <a:r>
              <a:rPr lang="en-US" altLang="en-US" dirty="0" smtClean="0">
                <a:cs typeface="Geneva" charset="0"/>
              </a:rPr>
              <a:t>Using PivotTables to Answer Questions About Students</a:t>
            </a:r>
            <a:endParaRPr lang="en-US" altLang="en-US" sz="3200" dirty="0" smtClean="0">
              <a:cs typeface="Geneva" charset="0"/>
            </a:endParaRPr>
          </a:p>
        </p:txBody>
      </p:sp>
      <p:sp>
        <p:nvSpPr>
          <p:cNvPr id="17410" name="Text Placeholder 3"/>
          <p:cNvSpPr>
            <a:spLocks noGrp="1"/>
          </p:cNvSpPr>
          <p:nvPr>
            <p:ph type="body" idx="1"/>
          </p:nvPr>
        </p:nvSpPr>
        <p:spPr>
          <a:xfrm>
            <a:off x="838200" y="2362200"/>
            <a:ext cx="4495800" cy="403225"/>
          </a:xfrm>
        </p:spPr>
        <p:txBody>
          <a:bodyPr/>
          <a:lstStyle/>
          <a:p>
            <a:r>
              <a:rPr lang="en-US" altLang="en-US" dirty="0" smtClean="0">
                <a:cs typeface="Geneva" charset="0"/>
              </a:rPr>
              <a:t>July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Priority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419600" y="4572000"/>
            <a:ext cx="1295400" cy="11430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69663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many cases, this can be done by triangulating data with PivotTables</a:t>
            </a:r>
            <a:endParaRPr lang="en-US" dirty="0"/>
          </a:p>
        </p:txBody>
      </p:sp>
      <p:pic>
        <p:nvPicPr>
          <p:cNvPr id="11" name="Picture 2" descr="http://www.clipartpal.com/_thumbs/pd/education/paper_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1054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67645" y="5748867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Questions Handout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Page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50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Data Overview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90 - 120 minute leadership meeting dedicated to reviewing high-level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1162630"/>
              </p:ext>
            </p:extLst>
          </p:nvPr>
        </p:nvGraphicFramePr>
        <p:xfrm>
          <a:off x="457200" y="2062163"/>
          <a:ext cx="83058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7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2 and 3 – Flag concerns and Ask Priority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From the data overview, identify the areas you are most concerned about</a:t>
            </a:r>
          </a:p>
          <a:p>
            <a:r>
              <a:rPr lang="en-US" sz="2400" dirty="0" smtClean="0"/>
              <a:t>Select </a:t>
            </a:r>
            <a:r>
              <a:rPr lang="en-US" sz="2400" b="1" u="sng" dirty="0" smtClean="0"/>
              <a:t>one</a:t>
            </a:r>
            <a:r>
              <a:rPr lang="en-US" sz="2400" dirty="0" smtClean="0"/>
              <a:t> you are most interested in investigating</a:t>
            </a:r>
          </a:p>
          <a:p>
            <a:r>
              <a:rPr lang="en-US" sz="2400" dirty="0" smtClean="0"/>
              <a:t>Write a question about the root causes of this area of concern. </a:t>
            </a:r>
          </a:p>
          <a:p>
            <a:pPr lvl="1"/>
            <a:r>
              <a:rPr lang="en-US" sz="2200" dirty="0" smtClean="0"/>
              <a:t>One simple formats for this question is:</a:t>
            </a:r>
          </a:p>
          <a:p>
            <a:pPr lvl="1"/>
            <a:endParaRPr lang="en-US" sz="2200" dirty="0"/>
          </a:p>
          <a:p>
            <a:pPr marL="365760" lvl="1" indent="0">
              <a:buNone/>
            </a:pPr>
            <a:r>
              <a:rPr lang="en-US" sz="2200" b="1" dirty="0" smtClean="0"/>
              <a:t>What (school/student/teacher) characteristics may be related to (area of concern)?</a:t>
            </a:r>
          </a:p>
          <a:p>
            <a:pPr marL="365760" lvl="1" indent="0">
              <a:buNone/>
            </a:pPr>
            <a:endParaRPr lang="en-US" sz="2200" b="1" dirty="0"/>
          </a:p>
          <a:p>
            <a:pPr marL="365760" lvl="1" indent="0">
              <a:buNone/>
            </a:pP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4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4 and 5: Brainstorm Causes and Identify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58919"/>
              </p:ext>
            </p:extLst>
          </p:nvPr>
        </p:nvGraphicFramePr>
        <p:xfrm>
          <a:off x="381000" y="1676400"/>
          <a:ext cx="83820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6-8 – Data, Analysis, and Solutions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0169"/>
              </p:ext>
            </p:extLst>
          </p:nvPr>
        </p:nvGraphicFramePr>
        <p:xfrm>
          <a:off x="381000" y="2148840"/>
          <a:ext cx="4953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90600"/>
                <a:gridCol w="990600"/>
                <a:gridCol w="990600"/>
                <a:gridCol w="99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on Area of Concern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Point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Point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0643109"/>
              </p:ext>
            </p:extLst>
          </p:nvPr>
        </p:nvGraphicFramePr>
        <p:xfrm>
          <a:off x="5029200" y="2209800"/>
          <a:ext cx="3581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5638800" y="3090862"/>
            <a:ext cx="457200" cy="309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38650" y="5429250"/>
            <a:ext cx="647700" cy="228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1658" y="5514082"/>
            <a:ext cx="2888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8. Formulate Data-driven Solutions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476280" y="1779032"/>
            <a:ext cx="274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7. Triangulate with PivotTables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04790" y="1732865"/>
            <a:ext cx="274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6. Generate Dataset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21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Priority Question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1-2. After reviewing school data, the team decides to prioritize in-seat attendance, which was 90% last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The team generates the following priority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The team brainstorms some demographic and classroom characteristics that may be affecting attendance: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74146"/>
              </p:ext>
            </p:extLst>
          </p:nvPr>
        </p:nvGraphicFramePr>
        <p:xfrm>
          <a:off x="1066800" y="5354853"/>
          <a:ext cx="7010400" cy="101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Attendance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Student Safety</a:t>
                      </a:r>
                      <a:endParaRPr lang="en-US" strike="sngStrik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336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i="1" dirty="0"/>
              <a:t>What demographic and classroom characteristics may be related to attendance?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834" y="5221014"/>
            <a:ext cx="7190145" cy="1100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Priority Question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We request and receive the following data set to investigate our question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05501"/>
            <a:ext cx="8382000" cy="220525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724400" y="4409975"/>
            <a:ext cx="609600" cy="6616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5562600"/>
            <a:ext cx="1143000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6431" y="4506286"/>
            <a:ext cx="382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nalysis with PivotTable shows significant gap by gender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Priority Question Analysis Deep Dive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a problem across the school?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5484986" cy="39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72200" y="3200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 adding grade to the PivotTable, I discover the gap is most pronounced in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and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974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Priority Question Analysis Deep Dive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a problem in certain classrooms in those early grades?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48300" y="2323237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Diving one step deeper, I find extremely large gaps in attendance by gender with four of my teachers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" y="2107654"/>
            <a:ext cx="4672965" cy="4144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6400800" y="4077563"/>
            <a:ext cx="533400" cy="11040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1149" y="5134994"/>
            <a:ext cx="3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 step: investigate through observations if there is a difference in how males are treated in those classes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Priority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382000" cy="444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218601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Questions about this process?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By the end of this session, participants will be able to:</a:t>
            </a:r>
          </a:p>
          <a:p>
            <a:pPr lvl="0"/>
            <a:r>
              <a:rPr lang="en-US" dirty="0"/>
              <a:t>Articulate 2-3 types of analyses that can be completed using </a:t>
            </a:r>
            <a:r>
              <a:rPr lang="en-US" dirty="0" smtClean="0"/>
              <a:t>PivotTables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 PivotTables to complete 2-3 types of analyses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Communicate the process of investigating priority questions using PivotTables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– Your Turn to Investigate!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back to your data </a:t>
            </a:r>
            <a:r>
              <a:rPr lang="en-US" dirty="0" smtClean="0"/>
              <a:t>set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/>
              <a:t>if you can </a:t>
            </a:r>
            <a:r>
              <a:rPr lang="en-US" dirty="0" smtClean="0"/>
              <a:t>use PivotTables </a:t>
            </a:r>
            <a:r>
              <a:rPr lang="en-US" dirty="0"/>
              <a:t>to </a:t>
            </a:r>
            <a:r>
              <a:rPr lang="en-US" dirty="0" smtClean="0"/>
              <a:t>investigate if any of the other characteristics may be related to attendance:</a:t>
            </a:r>
          </a:p>
          <a:p>
            <a:pPr lvl="1"/>
            <a:r>
              <a:rPr lang="en-US" dirty="0" smtClean="0"/>
              <a:t>Suspensions</a:t>
            </a:r>
          </a:p>
          <a:p>
            <a:pPr lvl="1"/>
            <a:r>
              <a:rPr lang="en-US" dirty="0" smtClean="0"/>
              <a:t>Prior attendance</a:t>
            </a:r>
          </a:p>
          <a:p>
            <a:pPr lvl="1"/>
            <a:r>
              <a:rPr lang="en-US" dirty="0" smtClean="0"/>
              <a:t>Beginning of year reading level</a:t>
            </a:r>
          </a:p>
          <a:p>
            <a:pPr lvl="1"/>
            <a:r>
              <a:rPr lang="en-US" dirty="0" smtClean="0"/>
              <a:t>Zip code </a:t>
            </a:r>
          </a:p>
          <a:p>
            <a:pPr lvl="1"/>
            <a:r>
              <a:rPr lang="en-US" dirty="0" smtClean="0"/>
              <a:t>Special education status</a:t>
            </a:r>
          </a:p>
          <a:p>
            <a:pPr lvl="1"/>
            <a:endParaRPr lang="en-US" dirty="0"/>
          </a:p>
          <a:p>
            <a:r>
              <a:rPr lang="en-US" dirty="0" smtClean="0"/>
              <a:t>Share what you find with your neighbors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Give a summary of the priority question investigation process to your neighbor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83483DA7-6902-4C13-B41D-D3DE0F72563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Write down one strategy for how you will practice using PivotTables in the next week</a:t>
            </a:r>
          </a:p>
          <a:p>
            <a:pPr lvl="1"/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Jessica Joy Morris – </a:t>
            </a:r>
            <a:r>
              <a:rPr lang="en-US" dirty="0" smtClean="0">
                <a:hlinkClick r:id="rId3"/>
              </a:rPr>
              <a:t>jjmorrisdc@gmail.com</a:t>
            </a:r>
            <a:endParaRPr lang="en-US" dirty="0" smtClean="0"/>
          </a:p>
          <a:p>
            <a:r>
              <a:rPr lang="en-US" dirty="0" smtClean="0"/>
              <a:t>Feel free to email me if you have any excel questions!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What is a PivotTable?</a:t>
            </a:r>
          </a:p>
          <a:p>
            <a:pPr marL="0" indent="0">
              <a:buNone/>
            </a:pPr>
            <a:r>
              <a:rPr lang="en-US" sz="2400" dirty="0" smtClean="0"/>
              <a:t>An excel tool for analyzing a spreadsheet of data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What types of analyses are possible using PivotTables?</a:t>
            </a:r>
          </a:p>
          <a:p>
            <a:r>
              <a:rPr lang="en-US" sz="2400" dirty="0" smtClean="0"/>
              <a:t>Counting things (total students in a class)</a:t>
            </a:r>
          </a:p>
          <a:p>
            <a:r>
              <a:rPr lang="en-US" sz="2400" dirty="0" smtClean="0"/>
              <a:t>Percentages of things (percent of females in a school)</a:t>
            </a:r>
          </a:p>
          <a:p>
            <a:r>
              <a:rPr lang="en-US" sz="2400" dirty="0" smtClean="0"/>
              <a:t>Averages of things (average score on a test)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8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Familiar with PivotTables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Consider the following PivotTable: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List all the different parts of the table</a:t>
            </a:r>
          </a:p>
          <a:p>
            <a:r>
              <a:rPr lang="en-US" dirty="0" smtClean="0"/>
              <a:t>Write any questions you have about the table</a:t>
            </a:r>
          </a:p>
          <a:p>
            <a:r>
              <a:rPr lang="en-US" dirty="0" smtClean="0"/>
              <a:t>Summarize the table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2226860"/>
            <a:ext cx="8229600" cy="2573740"/>
          </a:xfrm>
          <a:prstGeom prst="rect">
            <a:avLst/>
          </a:prstGeom>
        </p:spPr>
      </p:pic>
      <p:pic>
        <p:nvPicPr>
          <p:cNvPr id="1026" name="Picture 2" descr="http://www.clipartpal.com/_thumbs/pd/education/paper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51054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1466" y="5724099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Fundamentals Handout</a:t>
            </a:r>
          </a:p>
          <a:p>
            <a:pPr algn="ctr"/>
            <a:r>
              <a:rPr lang="en-US" sz="1600" b="1" dirty="0" smtClean="0"/>
              <a:t>Page 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094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PivotTables Work?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013466"/>
            <a:ext cx="7539251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6421" y="164413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Spreadsheet of Data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41148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14444" y="3994666"/>
            <a:ext cx="0" cy="501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41148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52082" y="4790364"/>
            <a:ext cx="1833918" cy="1676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4477898"/>
            <a:ext cx="292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Students per Grade</a:t>
            </a:r>
            <a:endParaRPr lang="en-US" b="1" dirty="0"/>
          </a:p>
        </p:txBody>
      </p:sp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3178332" y="4776716"/>
            <a:ext cx="2794379" cy="1629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37618" y="4422464"/>
            <a:ext cx="24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ANET Score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4806855"/>
            <a:ext cx="2833479" cy="16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3200" y="447789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% SPED Students</a:t>
            </a:r>
            <a:endParaRPr lang="en-US" b="1" dirty="0"/>
          </a:p>
        </p:txBody>
      </p:sp>
      <p:pic>
        <p:nvPicPr>
          <p:cNvPr id="21" name="Picture 2" descr="http://www.clipartpal.com/_thumbs/pd/education/paper_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34" y="193159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54800" y="811858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Fundamentals Handout</a:t>
            </a:r>
          </a:p>
          <a:p>
            <a:pPr algn="ctr"/>
            <a:r>
              <a:rPr lang="en-US" sz="1600" b="1" dirty="0" smtClean="0"/>
              <a:t>Page </a:t>
            </a:r>
            <a:r>
              <a:rPr lang="en-US" sz="1600" b="1" dirty="0" smtClean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12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PivotTables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bit.ly/ExcelClass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Open:</a:t>
            </a:r>
          </a:p>
          <a:p>
            <a:pPr lvl="1"/>
            <a:r>
              <a:rPr lang="en-US" dirty="0" smtClean="0"/>
              <a:t>Sample Student Data Report.xlsx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1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PivotTables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now going to go to excel to learn how to create PivotTables.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learn how to:</a:t>
            </a:r>
          </a:p>
          <a:p>
            <a:r>
              <a:rPr lang="en-US" dirty="0" smtClean="0"/>
              <a:t>Insert – See Page 4</a:t>
            </a:r>
          </a:p>
          <a:p>
            <a:r>
              <a:rPr lang="en-US" dirty="0" smtClean="0"/>
              <a:t>Create – See Pages 5-6</a:t>
            </a:r>
          </a:p>
          <a:p>
            <a:r>
              <a:rPr lang="en-US" dirty="0" smtClean="0"/>
              <a:t>Format – See Pages 7-8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 covered, but in your packet:</a:t>
            </a:r>
          </a:p>
          <a:p>
            <a:r>
              <a:rPr lang="en-US" dirty="0" smtClean="0"/>
              <a:t>Graph with PivotTables – See Pages 9-10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Take turns with your neighbor explaining how to create a PivotTable (1 minute each)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District of Columbia Public Schools  </a:t>
            </a:r>
            <a:r>
              <a:rPr lang="en-US" smtClean="0">
                <a:solidFill>
                  <a:srgbClr val="BFBFBF"/>
                </a:solidFill>
              </a:rPr>
              <a:t>|</a:t>
            </a:r>
            <a:r>
              <a:rPr lang="en-US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prstGeom prst="rect">
            <a:avLst/>
          </a:prstGeom>
        </p:spPr>
        <p:txBody>
          <a:bodyPr/>
          <a:lstStyle/>
          <a:p>
            <a:fld id="{83483DA7-6902-4C13-B41D-D3DE0F7256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By the end of this session, participants will be able to:</a:t>
            </a:r>
          </a:p>
          <a:p>
            <a:pPr lvl="0"/>
            <a:r>
              <a:rPr lang="en-US" dirty="0"/>
              <a:t>Articulate 2-3 types of analyses that can be completed using </a:t>
            </a:r>
            <a:r>
              <a:rPr lang="en-US" dirty="0" smtClean="0"/>
              <a:t>PivotTables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 PivotTables to complete 2-3 types of analyses</a:t>
            </a:r>
          </a:p>
          <a:p>
            <a:pPr lvl="0"/>
            <a:endParaRPr lang="en-US" dirty="0" smtClean="0"/>
          </a:p>
          <a:p>
            <a:pPr lvl="0"/>
            <a:r>
              <a:rPr lang="en-US" sz="2800" b="1" dirty="0" smtClean="0"/>
              <a:t>Communicate the process of investigating priority questions using PivotTables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District of Columbia Public Schools  </a:t>
            </a:r>
            <a:r>
              <a:rPr lang="en-US" dirty="0" smtClean="0">
                <a:solidFill>
                  <a:srgbClr val="BFBFBF"/>
                </a:solidFill>
              </a:rPr>
              <a:t>|</a:t>
            </a:r>
            <a:r>
              <a:rPr lang="en-US" dirty="0" smtClean="0"/>
              <a:t>  July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3483DA7-6902-4C13-B41D-D3DE0F7256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9821</TotalTime>
  <Words>1134</Words>
  <Application>Microsoft Office PowerPoint</Application>
  <PresentationFormat>On-screen Show (4:3)</PresentationFormat>
  <Paragraphs>268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Bold</vt:lpstr>
      <vt:lpstr>Calibri</vt:lpstr>
      <vt:lpstr>Geneva</vt:lpstr>
      <vt:lpstr>Lucida Grande</vt:lpstr>
      <vt:lpstr>Wingdings</vt:lpstr>
      <vt:lpstr>Office Theme</vt:lpstr>
      <vt:lpstr>Using PivotTables to Answer Questions About Students</vt:lpstr>
      <vt:lpstr>Session Outcomes</vt:lpstr>
      <vt:lpstr>Overview</vt:lpstr>
      <vt:lpstr>Getting Familiar with PivotTables</vt:lpstr>
      <vt:lpstr>How do PivotTables Work?</vt:lpstr>
      <vt:lpstr>Creating PivotTables</vt:lpstr>
      <vt:lpstr>Creating PivotTables</vt:lpstr>
      <vt:lpstr>Review</vt:lpstr>
      <vt:lpstr>Session Outcomes</vt:lpstr>
      <vt:lpstr>Investigating Priority Questions</vt:lpstr>
      <vt:lpstr>Step 1 – Data Overview Meeting</vt:lpstr>
      <vt:lpstr>Steps 2 and 3 – Flag concerns and Ask Priority Question </vt:lpstr>
      <vt:lpstr>Steps 4 and 5: Brainstorm Causes and Identify Data</vt:lpstr>
      <vt:lpstr>Steps 6-8 – Data, Analysis, and Solutions</vt:lpstr>
      <vt:lpstr>Example – Priority Question Creation</vt:lpstr>
      <vt:lpstr>Example – Priority Question Analysis</vt:lpstr>
      <vt:lpstr>Example – Priority Question Analysis Deep Dive 1</vt:lpstr>
      <vt:lpstr>Example – Priority Question Analysis Deep Dive 2</vt:lpstr>
      <vt:lpstr>Investigating Priority Questions</vt:lpstr>
      <vt:lpstr>Practice – Your Turn to Investigate!</vt:lpstr>
      <vt:lpstr>Review</vt:lpstr>
      <vt:lpstr>Next Steps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 Clark</dc:creator>
  <cp:lastModifiedBy>Jessica Joy Morris</cp:lastModifiedBy>
  <cp:revision>213</cp:revision>
  <cp:lastPrinted>2015-06-05T13:20:00Z</cp:lastPrinted>
  <dcterms:created xsi:type="dcterms:W3CDTF">2009-06-16T14:23:45Z</dcterms:created>
  <dcterms:modified xsi:type="dcterms:W3CDTF">2015-06-16T11:31:01Z</dcterms:modified>
</cp:coreProperties>
</file>